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26" r:id="rId2"/>
    <p:sldId id="256" r:id="rId3"/>
    <p:sldId id="257" r:id="rId4"/>
    <p:sldId id="260" r:id="rId5"/>
    <p:sldId id="267" r:id="rId6"/>
    <p:sldId id="272" r:id="rId7"/>
    <p:sldId id="273" r:id="rId8"/>
    <p:sldId id="278" r:id="rId9"/>
    <p:sldId id="281" r:id="rId10"/>
    <p:sldId id="285" r:id="rId11"/>
    <p:sldId id="286" r:id="rId12"/>
    <p:sldId id="288" r:id="rId13"/>
    <p:sldId id="293" r:id="rId14"/>
    <p:sldId id="296" r:id="rId15"/>
    <p:sldId id="298" r:id="rId16"/>
    <p:sldId id="301" r:id="rId17"/>
    <p:sldId id="303" r:id="rId18"/>
    <p:sldId id="307" r:id="rId19"/>
    <p:sldId id="310" r:id="rId20"/>
    <p:sldId id="311" r:id="rId21"/>
    <p:sldId id="315" r:id="rId22"/>
    <p:sldId id="32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353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46828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116770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1pPr>
              <a:defRPr b="0"/>
            </a:lvl1pPr>
            <a:lvl2pPr>
              <a:lnSpc>
                <a:spcPct val="150000"/>
              </a:lnSpc>
              <a:spcBef>
                <a:spcPts val="0"/>
              </a:spcBef>
              <a:spcAft>
                <a:spcPts val="0"/>
              </a:spcAft>
              <a:defRPr b="0"/>
            </a:lvl2pPr>
            <a:lvl3pPr>
              <a:lnSpc>
                <a:spcPct val="150000"/>
              </a:lnSpc>
              <a:spcBef>
                <a:spcPts val="0"/>
              </a:spcBef>
              <a:spcAft>
                <a:spcPts val="0"/>
              </a:spcAft>
              <a:defRPr sz="1800" b="0"/>
            </a:lvl3pPr>
            <a:lvl4pPr>
              <a:lnSpc>
                <a:spcPct val="150000"/>
              </a:lnSpc>
              <a:spcBef>
                <a:spcPts val="0"/>
              </a:spcBef>
              <a:spcAft>
                <a:spcPts val="0"/>
              </a:spcAft>
              <a:defRPr sz="1600" b="0"/>
            </a:lvl4pPr>
            <a:lvl5pPr>
              <a:lnSpc>
                <a:spcPct val="150000"/>
              </a:lnSpc>
              <a:spcBef>
                <a:spcPts val="0"/>
              </a:spcBef>
              <a:spcAft>
                <a:spcPts val="0"/>
              </a:spcAft>
              <a:defRPr sz="1600" b="0"/>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412254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86600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51E1C6-CD2A-44B9-BDA2-18B3BF38656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778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56766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631937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726088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3984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9B058A6-A7D6-42BE-9E9B-EAE39D4F95E9}" type="datetimeFigureOut">
              <a:rPr lang="zh-CN" altLang="en-US" smtClean="0"/>
              <a:t>2020/9/5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208121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89B058A6-A7D6-42BE-9E9B-EAE39D4F95E9}"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51E1C6-CD2A-44B9-BDA2-18B3BF386562}" type="slidenum">
              <a:rPr lang="zh-CN" altLang="en-US" smtClean="0"/>
              <a:t>‹#›</a:t>
            </a:fld>
            <a:endParaRPr lang="zh-CN" altLang="en-US"/>
          </a:p>
        </p:txBody>
      </p:sp>
    </p:spTree>
    <p:extLst>
      <p:ext uri="{BB962C8B-B14F-4D97-AF65-F5344CB8AC3E}">
        <p14:creationId xmlns:p14="http://schemas.microsoft.com/office/powerpoint/2010/main" val="149324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9B058A6-A7D6-42BE-9E9B-EAE39D4F95E9}" type="datetimeFigureOut">
              <a:rPr lang="zh-CN" altLang="en-US" smtClean="0"/>
              <a:t>2020/9/5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F51E1C6-CD2A-44B9-BDA2-18B3BF386562}"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10527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第</a:t>
            </a:r>
            <a:r>
              <a:rPr lang="en-US" altLang="zh-CN" dirty="0" smtClean="0"/>
              <a:t>5</a:t>
            </a:r>
            <a:r>
              <a:rPr lang="zh-CN" altLang="en-US" dirty="0" smtClean="0"/>
              <a:t>章  演示文稿软件</a:t>
            </a:r>
            <a:r>
              <a:rPr lang="en-US" altLang="zh-CN" dirty="0" err="1" smtClean="0"/>
              <a:t>PowerPint</a:t>
            </a:r>
            <a:r>
              <a:rPr lang="en-US" altLang="zh-CN" dirty="0" smtClean="0"/>
              <a:t> 2016</a:t>
            </a:r>
            <a:endParaRPr lang="zh-CN" altLang="en-US" dirty="0"/>
          </a:p>
        </p:txBody>
      </p:sp>
    </p:spTree>
    <p:extLst>
      <p:ext uri="{BB962C8B-B14F-4D97-AF65-F5344CB8AC3E}">
        <p14:creationId xmlns:p14="http://schemas.microsoft.com/office/powerpoint/2010/main" val="1708571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400" dirty="0">
                <a:latin typeface="Times New Roman" panose="02020603050405020304" pitchFamily="18" charset="0"/>
              </a:rPr>
              <a:t>5.2.3  </a:t>
            </a:r>
            <a:r>
              <a:rPr lang="zh-CN" altLang="en-US" kern="2400" dirty="0">
                <a:latin typeface="Times New Roman" panose="02020603050405020304" pitchFamily="18" charset="0"/>
              </a:rPr>
              <a:t>编辑幻灯片</a:t>
            </a:r>
            <a:endParaRPr lang="zh-CN" altLang="en-US" b="0" i="0" u="none" strike="noStrike" kern="100" baseline="0" dirty="0" smtClean="0">
              <a:latin typeface="Times New Roman" panose="02020603050405020304" pitchFamily="18" charset="0"/>
              <a:ea typeface="华文楷体" panose="0201060004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2000" baseline="0" smtClean="0">
                <a:latin typeface="Times New Roman" panose="02020603050405020304" pitchFamily="18" charset="0"/>
                <a:ea typeface="宋体" panose="02010600030101010101" pitchFamily="2" charset="-122"/>
              </a:rPr>
              <a:t>2.</a:t>
            </a:r>
            <a:r>
              <a:rPr lang="zh-CN" altLang="en-US" b="0" i="0" u="none" strike="noStrike" kern="2000" baseline="0" smtClean="0">
                <a:latin typeface="Times New Roman" panose="02020603050405020304" pitchFamily="18" charset="0"/>
                <a:ea typeface="宋体" panose="02010600030101010101" pitchFamily="2" charset="-122"/>
              </a:rPr>
              <a:t> 输入文本</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1</a:t>
            </a:r>
            <a:r>
              <a:rPr lang="zh-CN" altLang="en-US" b="1" i="0" u="none" strike="noStrike" kern="100" baseline="0" smtClean="0">
                <a:latin typeface="Arial" panose="020B0604020202020204" pitchFamily="34" charset="0"/>
                <a:ea typeface="黑体" panose="02010609060101010101" pitchFamily="49" charset="-122"/>
              </a:rPr>
              <a:t>）在占位符中输入文本：</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2</a:t>
            </a:r>
            <a:r>
              <a:rPr lang="zh-CN" altLang="en-US" b="1" i="0" u="none" strike="noStrike" kern="100" baseline="0" smtClean="0">
                <a:latin typeface="Arial" panose="020B0604020202020204" pitchFamily="34" charset="0"/>
                <a:ea typeface="黑体" panose="02010609060101010101" pitchFamily="49" charset="-122"/>
              </a:rPr>
              <a:t>）在“幻灯片</a:t>
            </a:r>
            <a:r>
              <a:rPr lang="en-US" altLang="zh-CN" b="1" i="0" u="none" strike="noStrike" kern="100" baseline="0" smtClean="0">
                <a:latin typeface="Arial" panose="020B0604020202020204" pitchFamily="34" charset="0"/>
                <a:ea typeface="黑体" panose="02010609060101010101" pitchFamily="49" charset="-122"/>
              </a:rPr>
              <a:t>/</a:t>
            </a:r>
            <a:r>
              <a:rPr lang="zh-CN" altLang="en-US" b="1" i="0" u="none" strike="noStrike" kern="100" baseline="0" smtClean="0">
                <a:latin typeface="Arial" panose="020B0604020202020204" pitchFamily="34" charset="0"/>
                <a:ea typeface="黑体" panose="02010609060101010101" pitchFamily="49" charset="-122"/>
              </a:rPr>
              <a:t>大纲”窗格中输入文本：</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3</a:t>
            </a:r>
            <a:r>
              <a:rPr lang="zh-CN" altLang="en-US" b="1" i="0" u="none" strike="noStrike" kern="100" baseline="0" smtClean="0">
                <a:latin typeface="Arial" panose="020B0604020202020204" pitchFamily="34" charset="0"/>
                <a:ea typeface="黑体" panose="02010609060101010101" pitchFamily="49" charset="-122"/>
              </a:rPr>
              <a:t>）在文本框中输入文本：</a:t>
            </a:r>
          </a:p>
          <a:p>
            <a:pPr marR="0" lvl="2" rtl="0"/>
            <a:r>
              <a:rPr lang="zh-CN" altLang="en-US" b="1" i="0" u="none" strike="noStrike" kern="100" baseline="0" smtClean="0">
                <a:latin typeface="Arial" panose="020B0604020202020204" pitchFamily="34" charset="0"/>
                <a:ea typeface="黑体" panose="02010609060101010101" pitchFamily="49" charset="-122"/>
              </a:rPr>
              <a:t>（</a:t>
            </a:r>
            <a:r>
              <a:rPr lang="en-US" altLang="zh-CN" b="1" i="0" u="none" strike="noStrike" kern="100" baseline="0" smtClean="0">
                <a:latin typeface="Arial" panose="020B0604020202020204" pitchFamily="34" charset="0"/>
                <a:ea typeface="黑体" panose="02010609060101010101" pitchFamily="49" charset="-122"/>
              </a:rPr>
              <a:t>4</a:t>
            </a:r>
            <a:r>
              <a:rPr lang="zh-CN" altLang="en-US" b="1" i="0" u="none" strike="noStrike" kern="100" baseline="0" smtClean="0">
                <a:latin typeface="Arial" panose="020B0604020202020204" pitchFamily="34" charset="0"/>
                <a:ea typeface="黑体" panose="02010609060101010101" pitchFamily="49" charset="-122"/>
              </a:rPr>
              <a:t>）将</a:t>
            </a:r>
            <a:r>
              <a:rPr lang="en-US" altLang="zh-CN" b="1" i="0" u="none" strike="noStrike" kern="100" baseline="0" smtClean="0">
                <a:latin typeface="Arial" panose="020B0604020202020204" pitchFamily="34" charset="0"/>
                <a:ea typeface="黑体" panose="02010609060101010101" pitchFamily="49" charset="-122"/>
              </a:rPr>
              <a:t>Word</a:t>
            </a:r>
            <a:r>
              <a:rPr lang="zh-CN" altLang="en-US" b="1" i="0" u="none" strike="noStrike" kern="100" baseline="0" smtClean="0">
                <a:latin typeface="Arial" panose="020B0604020202020204" pitchFamily="34" charset="0"/>
                <a:ea typeface="黑体" panose="02010609060101010101" pitchFamily="49" charset="-122"/>
              </a:rPr>
              <a:t>文本转化为演示文稿：</a:t>
            </a:r>
          </a:p>
          <a:p>
            <a:pPr marR="0" lvl="0" rtl="0"/>
            <a:r>
              <a:rPr lang="en-US" altLang="zh-CN" b="0" i="0" u="none" strike="noStrike" kern="2000" baseline="0" smtClean="0">
                <a:latin typeface="Times New Roman" panose="02020603050405020304" pitchFamily="18" charset="0"/>
                <a:ea typeface="宋体" panose="02010600030101010101" pitchFamily="2" charset="-122"/>
              </a:rPr>
              <a:t>3.</a:t>
            </a:r>
            <a:r>
              <a:rPr lang="zh-CN" altLang="en-US" b="0" i="0" u="none" strike="noStrike" kern="2000" baseline="0" smtClean="0">
                <a:latin typeface="Times New Roman" panose="02020603050405020304" pitchFamily="18" charset="0"/>
                <a:ea typeface="宋体" panose="02010600030101010101" pitchFamily="2" charset="-122"/>
              </a:rPr>
              <a:t> 编辑文本</a:t>
            </a:r>
          </a:p>
        </p:txBody>
      </p:sp>
    </p:spTree>
    <p:extLst>
      <p:ext uri="{BB962C8B-B14F-4D97-AF65-F5344CB8AC3E}">
        <p14:creationId xmlns:p14="http://schemas.microsoft.com/office/powerpoint/2010/main" val="3329896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5.2.4 </a:t>
            </a:r>
            <a:r>
              <a:rPr lang="zh-CN" altLang="en-US" b="0" i="0" u="none" strike="noStrike" kern="2400" baseline="0" smtClean="0">
                <a:latin typeface="Times New Roman" panose="02020603050405020304" pitchFamily="18" charset="0"/>
                <a:ea typeface="宋体" panose="02010600030101010101" pitchFamily="2" charset="-122"/>
              </a:rPr>
              <a:t> 格式化幻灯片</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设置字体格式</a:t>
            </a:r>
          </a:p>
          <a:p>
            <a:pPr marR="0" lvl="2" rtl="0"/>
            <a:r>
              <a:rPr lang="zh-CN" altLang="en-US" i="0" u="none" strike="noStrike" kern="100" baseline="0" dirty="0" smtClean="0">
                <a:latin typeface="+mn-ea"/>
              </a:rPr>
              <a:t>选中需要设置字体格式的文本，执行“开始”→“字体”组中的相关命令即可设置文本的字体、字号、颜色、加粗、倾斜、下划线、间距、阴影、删除线等。也可以单击“字体”组的对话框启动器按钮，在弹出的“字体”对话框中讲行</a:t>
            </a:r>
            <a:r>
              <a:rPr lang="zh-CN" altLang="en-US" i="0" u="none" strike="noStrike" kern="100" baseline="0" dirty="0" smtClean="0">
                <a:latin typeface="+mn-ea"/>
              </a:rPr>
              <a:t>设置</a:t>
            </a:r>
            <a:endParaRPr lang="en-US" altLang="zh-CN" i="0" u="none" strike="noStrike" kern="100" baseline="0" dirty="0" smtClean="0">
              <a:latin typeface="+mn-ea"/>
            </a:endParaRPr>
          </a:p>
          <a:p>
            <a:pPr lvl="0"/>
            <a:r>
              <a:rPr lang="en-US" altLang="zh-CN" kern="2000" dirty="0">
                <a:latin typeface="Times New Roman" panose="02020603050405020304" pitchFamily="18" charset="0"/>
              </a:rPr>
              <a:t>2.</a:t>
            </a:r>
            <a:r>
              <a:rPr lang="zh-CN" altLang="en-US" kern="2000" dirty="0">
                <a:latin typeface="Times New Roman" panose="02020603050405020304" pitchFamily="18" charset="0"/>
              </a:rPr>
              <a:t> 设置文本的段落格式</a:t>
            </a:r>
          </a:p>
          <a:p>
            <a:pPr lvl="2"/>
            <a:r>
              <a:rPr lang="zh-CN" altLang="en-US" kern="100" dirty="0">
                <a:latin typeface="+mn-ea"/>
              </a:rPr>
              <a:t>选中需要设置段落格式的文本，然后执行“开始”→“段落”组中的相关命令即可设置段落的对齐方式、缩进方式、文字方向、行间距、段间距以及分栏、项目符号和编号等。也可以单击“段落”组的对话框启动器按钮，在弹出的“段落”对话框中进行设置</a:t>
            </a:r>
            <a:r>
              <a:rPr lang="zh-CN" altLang="en-US" kern="100" dirty="0" smtClean="0">
                <a:latin typeface="+mn-ea"/>
              </a:rPr>
              <a:t>。</a:t>
            </a:r>
            <a:endParaRPr lang="zh-CN" altLang="en-US" kern="100" dirty="0">
              <a:latin typeface="+mn-ea"/>
            </a:endParaRPr>
          </a:p>
        </p:txBody>
      </p:sp>
    </p:spTree>
    <p:extLst>
      <p:ext uri="{BB962C8B-B14F-4D97-AF65-F5344CB8AC3E}">
        <p14:creationId xmlns:p14="http://schemas.microsoft.com/office/powerpoint/2010/main" val="194145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dirty="0" smtClean="0">
                <a:latin typeface="Times New Roman" panose="02020603050405020304" pitchFamily="18" charset="0"/>
                <a:ea typeface="宋体" panose="02010600030101010101" pitchFamily="2" charset="-122"/>
              </a:rPr>
              <a:t>5.2.5  </a:t>
            </a:r>
            <a:r>
              <a:rPr lang="zh-CN" altLang="en-US" b="0" i="0" u="none" strike="noStrike" kern="2400" baseline="0" dirty="0" smtClean="0">
                <a:latin typeface="Times New Roman" panose="02020603050405020304" pitchFamily="18" charset="0"/>
                <a:ea typeface="宋体" panose="02010600030101010101" pitchFamily="2" charset="-122"/>
              </a:rPr>
              <a:t>插入对象</a:t>
            </a:r>
          </a:p>
        </p:txBody>
      </p:sp>
      <p:sp>
        <p:nvSpPr>
          <p:cNvPr id="3" name="文本占位符 2"/>
          <p:cNvSpPr>
            <a:spLocks noGrp="1"/>
          </p:cNvSpPr>
          <p:nvPr>
            <p:ph type="body" idx="1"/>
          </p:nvPr>
        </p:nvSpPr>
        <p:spPr>
          <a:xfrm>
            <a:off x="1097280" y="1845734"/>
            <a:ext cx="10058400" cy="4493282"/>
          </a:xfrm>
        </p:spPr>
        <p:txBody>
          <a:bodyPr>
            <a:normAutofit fontScale="92500" lnSpcReduction="10000"/>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插入文本框、图片、表格、公式、图表和艺术字</a:t>
            </a:r>
          </a:p>
          <a:p>
            <a:pPr marR="0" lvl="0" rtl="0"/>
            <a:r>
              <a:rPr lang="en-US" altLang="zh-CN" b="0" i="0" u="none" strike="noStrike" kern="2000" baseline="0" dirty="0" smtClean="0">
                <a:latin typeface="Times New Roman" panose="02020603050405020304" pitchFamily="18" charset="0"/>
                <a:ea typeface="宋体" panose="02010600030101010101" pitchFamily="2" charset="-122"/>
              </a:rPr>
              <a:t>2.</a:t>
            </a:r>
            <a:r>
              <a:rPr lang="zh-CN" altLang="en-US" b="0" i="0" u="none" strike="noStrike" kern="2000" baseline="0" dirty="0" smtClean="0">
                <a:latin typeface="Times New Roman" panose="02020603050405020304" pitchFamily="18" charset="0"/>
                <a:ea typeface="宋体" panose="02010600030101010101" pitchFamily="2" charset="-122"/>
              </a:rPr>
              <a:t> 插入音频对象</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）插入音频文件</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）剪裁音频文件</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）设置音频播放方式：</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）录制音频：</a:t>
            </a:r>
          </a:p>
          <a:p>
            <a:pPr lvl="0"/>
            <a:r>
              <a:rPr lang="en-US" altLang="zh-CN" kern="2000" dirty="0">
                <a:latin typeface="Times New Roman" panose="02020603050405020304" pitchFamily="18" charset="0"/>
              </a:rPr>
              <a:t>3.</a:t>
            </a:r>
            <a:r>
              <a:rPr lang="zh-CN" altLang="en-US" kern="2000" dirty="0">
                <a:latin typeface="Times New Roman" panose="02020603050405020304" pitchFamily="18" charset="0"/>
              </a:rPr>
              <a:t> 插入视频对象</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）插入视频文件</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）剪裁视频文件</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）调整视频的标牌框架</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）设置视频播放方式：</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）设置视频特效：</a:t>
            </a: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318861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400" dirty="0">
                <a:latin typeface="Times New Roman" panose="02020603050405020304" pitchFamily="18" charset="0"/>
              </a:rPr>
              <a:t>5.2.5  </a:t>
            </a:r>
            <a:r>
              <a:rPr lang="zh-CN" altLang="en-US" kern="2400" dirty="0">
                <a:latin typeface="Times New Roman" panose="02020603050405020304" pitchFamily="18" charset="0"/>
              </a:rPr>
              <a:t>插入对象</a:t>
            </a:r>
            <a:endParaRPr lang="zh-CN" altLang="en-US" b="0" i="0" u="none" strike="noStrike" kern="100" baseline="0" dirty="0" smtClean="0">
              <a:latin typeface="Times New Roman" panose="02020603050405020304" pitchFamily="18" charset="0"/>
              <a:ea typeface="华文楷体" panose="0201060004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4</a:t>
            </a:r>
            <a:r>
              <a:rPr lang="en-US" altLang="zh-CN" b="0" i="0" u="none" strike="noStrike" kern="2000" baseline="0" dirty="0" smtClean="0">
                <a:latin typeface="Times New Roman" panose="02020603050405020304" pitchFamily="18" charset="0"/>
                <a:ea typeface="宋体" panose="02010600030101010101" pitchFamily="2" charset="-122"/>
              </a:rPr>
              <a:t>.</a:t>
            </a:r>
            <a:r>
              <a:rPr lang="zh-CN" altLang="en-US" b="0" i="0" u="none" strike="noStrike" kern="2000" baseline="0" dirty="0" smtClean="0">
                <a:latin typeface="Times New Roman" panose="02020603050405020304" pitchFamily="18" charset="0"/>
                <a:ea typeface="宋体" panose="02010600030101010101" pitchFamily="2" charset="-122"/>
              </a:rPr>
              <a:t> 插入</a:t>
            </a:r>
            <a:r>
              <a:rPr lang="en-US" altLang="zh-CN" b="0" i="0" u="none" strike="noStrike" kern="2000" baseline="0" dirty="0" smtClean="0">
                <a:latin typeface="Times New Roman" panose="02020603050405020304" pitchFamily="18" charset="0"/>
                <a:ea typeface="宋体" panose="02010600030101010101" pitchFamily="2" charset="-122"/>
              </a:rPr>
              <a:t>SmartArt</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）插入</a:t>
            </a:r>
            <a:r>
              <a:rPr lang="en-US" altLang="zh-CN" b="1" i="0" u="none" strike="noStrike" kern="100" baseline="0" dirty="0" smtClean="0">
                <a:latin typeface="Arial" panose="020B0604020202020204" pitchFamily="34" charset="0"/>
                <a:ea typeface="黑体" panose="02010609060101010101" pitchFamily="49" charset="-122"/>
              </a:rPr>
              <a:t>SmartArt</a:t>
            </a:r>
            <a:r>
              <a:rPr lang="zh-CN" altLang="en-US" b="1" i="0" u="none" strike="noStrike" kern="100" baseline="0" dirty="0" smtClean="0">
                <a:latin typeface="Arial" panose="020B0604020202020204" pitchFamily="34" charset="0"/>
                <a:ea typeface="黑体" panose="02010609060101010101" pitchFamily="49" charset="-122"/>
              </a:rPr>
              <a:t>图形：</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）在</a:t>
            </a:r>
            <a:r>
              <a:rPr lang="en-US" altLang="zh-CN" b="1" i="0" u="none" strike="noStrike" kern="100" baseline="0" dirty="0" smtClean="0">
                <a:latin typeface="Arial" panose="020B0604020202020204" pitchFamily="34" charset="0"/>
                <a:ea typeface="黑体" panose="02010609060101010101" pitchFamily="49" charset="-122"/>
              </a:rPr>
              <a:t>SmartArt</a:t>
            </a:r>
            <a:r>
              <a:rPr lang="zh-CN" altLang="en-US" b="1" i="0" u="none" strike="noStrike" kern="100" baseline="0" dirty="0" smtClean="0">
                <a:latin typeface="Arial" panose="020B0604020202020204" pitchFamily="34" charset="0"/>
                <a:ea typeface="黑体" panose="02010609060101010101" pitchFamily="49" charset="-122"/>
              </a:rPr>
              <a:t>图形中编辑文本</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）设置</a:t>
            </a:r>
            <a:r>
              <a:rPr lang="en-US" altLang="zh-CN" b="1" kern="100" dirty="0">
                <a:latin typeface="Arial" panose="020B0604020202020204" pitchFamily="34" charset="0"/>
                <a:ea typeface="黑体" panose="02010609060101010101" pitchFamily="49" charset="-122"/>
              </a:rPr>
              <a:t>SmartArt</a:t>
            </a:r>
            <a:r>
              <a:rPr lang="zh-CN" altLang="en-US" b="1" kern="100" dirty="0">
                <a:latin typeface="Arial" panose="020B0604020202020204" pitchFamily="34" charset="0"/>
                <a:ea typeface="黑体" panose="02010609060101010101" pitchFamily="49" charset="-122"/>
              </a:rPr>
              <a:t>图形的版式与样式：</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）在 </a:t>
            </a:r>
            <a:r>
              <a:rPr lang="en-US" altLang="zh-CN" b="1" kern="100" dirty="0">
                <a:latin typeface="Arial" panose="020B0604020202020204" pitchFamily="34" charset="0"/>
                <a:ea typeface="黑体" panose="02010609060101010101" pitchFamily="49" charset="-122"/>
              </a:rPr>
              <a:t>SmartArt</a:t>
            </a:r>
            <a:r>
              <a:rPr lang="zh-CN" altLang="en-US" b="1" kern="100" dirty="0">
                <a:latin typeface="Arial" panose="020B0604020202020204" pitchFamily="34" charset="0"/>
                <a:ea typeface="黑体" panose="02010609060101010101" pitchFamily="49" charset="-122"/>
              </a:rPr>
              <a:t>图形中编辑形状</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SmartArt</a:t>
            </a:r>
            <a:r>
              <a:rPr lang="zh-CN" altLang="en-US" b="1" kern="100" dirty="0">
                <a:latin typeface="Arial" panose="020B0604020202020204" pitchFamily="34" charset="0"/>
                <a:ea typeface="黑体" panose="02010609060101010101" pitchFamily="49" charset="-122"/>
              </a:rPr>
              <a:t>图形转换：</a:t>
            </a: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54039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5.2.6 </a:t>
            </a:r>
            <a:r>
              <a:rPr lang="zh-CN" altLang="en-US" b="0" i="0" u="none" strike="noStrike" kern="2400" baseline="0" smtClean="0">
                <a:latin typeface="Times New Roman" panose="02020603050405020304" pitchFamily="18" charset="0"/>
                <a:ea typeface="宋体" panose="02010600030101010101" pitchFamily="2" charset="-122"/>
              </a:rPr>
              <a:t>用“节”管理幻灯片</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新增节</a:t>
            </a:r>
          </a:p>
          <a:p>
            <a:pPr marR="0" lvl="2" rtl="0"/>
            <a:r>
              <a:rPr lang="zh-CN" altLang="en-US" i="0" u="none" strike="noStrike" kern="100" baseline="0" dirty="0" smtClean="0">
                <a:latin typeface="+mn-ea"/>
              </a:rPr>
              <a:t>默认情况下，每一个演示文稿只有一个节，用户要想增加新的节，只需要在“幻灯片</a:t>
            </a:r>
            <a:r>
              <a:rPr lang="en-US" altLang="zh-CN" i="0" u="none" strike="noStrike" kern="100" baseline="0" dirty="0" smtClean="0">
                <a:latin typeface="+mn-ea"/>
              </a:rPr>
              <a:t>/</a:t>
            </a:r>
            <a:r>
              <a:rPr lang="zh-CN" altLang="en-US" i="0" u="none" strike="noStrike" kern="100" baseline="0" dirty="0" smtClean="0">
                <a:latin typeface="+mn-ea"/>
              </a:rPr>
              <a:t>大纲”窗格中选中要分节的幻灯片，右击，在弹出的快捷菜单中执行“新增节”命令即可。新增节后，默认为“无标题节”，并显示在“幻灯片</a:t>
            </a:r>
            <a:r>
              <a:rPr lang="en-US" altLang="zh-CN" i="0" u="none" strike="noStrike" kern="100" baseline="0" dirty="0" smtClean="0">
                <a:latin typeface="+mn-ea"/>
              </a:rPr>
              <a:t>/</a:t>
            </a:r>
            <a:r>
              <a:rPr lang="zh-CN" altLang="en-US" i="0" u="none" strike="noStrike" kern="100" baseline="0" dirty="0" smtClean="0">
                <a:latin typeface="+mn-ea"/>
              </a:rPr>
              <a:t>大纲”窗格</a:t>
            </a:r>
            <a:r>
              <a:rPr lang="zh-CN" altLang="en-US" i="0" u="none" strike="noStrike" kern="100" baseline="0" dirty="0" smtClean="0">
                <a:latin typeface="+mn-ea"/>
              </a:rPr>
              <a:t>中</a:t>
            </a:r>
            <a:endParaRPr lang="en-US" altLang="zh-CN" kern="100" dirty="0">
              <a:latin typeface="+mn-ea"/>
            </a:endParaRPr>
          </a:p>
          <a:p>
            <a:pPr marL="384048" marR="0" lvl="2" indent="0" rtl="0">
              <a:buNone/>
            </a:pPr>
            <a:r>
              <a:rPr lang="en-US" altLang="zh-CN" sz="2000" kern="2000" dirty="0" smtClean="0">
                <a:latin typeface="Times New Roman" panose="02020603050405020304" pitchFamily="18" charset="0"/>
                <a:ea typeface="宋体" panose="02010600030101010101" pitchFamily="2" charset="-122"/>
              </a:rPr>
              <a:t>2</a:t>
            </a:r>
            <a:r>
              <a:rPr lang="en-US" altLang="zh-CN" sz="2000" kern="2000" dirty="0">
                <a:latin typeface="Times New Roman" panose="02020603050405020304" pitchFamily="18" charset="0"/>
                <a:ea typeface="宋体" panose="02010600030101010101" pitchFamily="2" charset="-122"/>
              </a:rPr>
              <a:t>.</a:t>
            </a:r>
            <a:r>
              <a:rPr lang="zh-CN" altLang="en-US" sz="2000" kern="2000" dirty="0">
                <a:latin typeface="Times New Roman" panose="02020603050405020304" pitchFamily="18" charset="0"/>
                <a:ea typeface="宋体" panose="02010600030101010101" pitchFamily="2" charset="-122"/>
              </a:rPr>
              <a:t> 编辑</a:t>
            </a:r>
            <a:r>
              <a:rPr lang="zh-CN" altLang="en-US" sz="2000" kern="2000" dirty="0">
                <a:latin typeface="Times New Roman" panose="02020603050405020304" pitchFamily="18" charset="0"/>
                <a:ea typeface="宋体" panose="02010600030101010101" pitchFamily="2" charset="-122"/>
              </a:rPr>
              <a:t>节</a:t>
            </a:r>
            <a:endParaRPr lang="zh-CN" altLang="en-US" sz="2000" kern="200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861868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5.3 </a:t>
            </a:r>
            <a:r>
              <a:rPr lang="zh-CN" altLang="en-US" b="0" i="0" u="none" strike="noStrike" kern="2400" baseline="0" smtClean="0">
                <a:latin typeface="Times New Roman" panose="02020603050405020304" pitchFamily="18" charset="0"/>
                <a:ea typeface="宋体" panose="02010600030101010101" pitchFamily="2" charset="-122"/>
              </a:rPr>
              <a:t> 幻灯片外观的修饰</a:t>
            </a:r>
            <a:endParaRPr lang="zh-CN" altLang="en-US" b="1" i="0" u="none" strike="noStrike" kern="2400" baseline="0" smtClean="0">
              <a:latin typeface="宋体" panose="02010600030101010101" pitchFamily="2" charset="-122"/>
              <a:ea typeface="宋体"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5.3.1 </a:t>
            </a:r>
            <a:r>
              <a:rPr lang="zh-CN" altLang="en-US" b="0" i="0" u="none" strike="noStrike" kern="2000" baseline="0" dirty="0" smtClean="0">
                <a:latin typeface="Times New Roman" panose="02020603050405020304" pitchFamily="18" charset="0"/>
                <a:ea typeface="宋体" panose="02010600030101010101" pitchFamily="2" charset="-122"/>
              </a:rPr>
              <a:t> 背景与大小</a:t>
            </a:r>
          </a:p>
          <a:p>
            <a:pPr marR="0" lvl="1" rtl="0"/>
            <a:r>
              <a:rPr lang="en-US" altLang="zh-CN" b="1" i="0" u="none" strike="noStrike" kern="100" baseline="0" dirty="0" smtClean="0">
                <a:latin typeface="Times New Roman" panose="02020603050405020304" pitchFamily="18" charset="0"/>
                <a:ea typeface="宋体" panose="02010600030101010101" pitchFamily="2" charset="-122"/>
              </a:rPr>
              <a:t>1.</a:t>
            </a:r>
            <a:r>
              <a:rPr lang="zh-CN" altLang="en-US" b="1" i="0" u="none" strike="noStrike" kern="100" baseline="0" dirty="0" smtClean="0">
                <a:latin typeface="Times New Roman" panose="02020603050405020304" pitchFamily="18" charset="0"/>
                <a:ea typeface="宋体" panose="02010600030101010101" pitchFamily="2" charset="-122"/>
              </a:rPr>
              <a:t> 设置幻灯片背景和尺寸</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选中目标幻灯片，单击“设计”→“自定义”组中的“幻灯片大小”和“设置背景格式”按钮，就可以修改当前幻灯片的尺寸和背景色。</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设置幻灯片大小：单击“幻灯片大小”按钮，弹出对话框，可以把当前幻灯片的大小设置为</a:t>
            </a:r>
            <a:r>
              <a:rPr lang="en-US" altLang="zh-CN" i="0" u="none" strike="noStrike" kern="100" baseline="0" dirty="0" smtClean="0">
                <a:latin typeface="Times New Roman" panose="02020603050405020304" pitchFamily="18" charset="0"/>
                <a:cs typeface="Times New Roman" panose="02020603050405020304" pitchFamily="18" charset="0"/>
              </a:rPr>
              <a:t>4</a:t>
            </a:r>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3</a:t>
            </a:r>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16</a:t>
            </a:r>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9</a:t>
            </a:r>
            <a:r>
              <a:rPr lang="zh-CN" altLang="en-US" i="0" u="none" strike="noStrike" kern="100" baseline="0" dirty="0" smtClean="0">
                <a:latin typeface="Times New Roman" panose="02020603050405020304" pitchFamily="18" charset="0"/>
                <a:cs typeface="Times New Roman" panose="02020603050405020304" pitchFamily="18" charset="0"/>
              </a:rPr>
              <a:t>规格，也可以根据需要自定义</a:t>
            </a:r>
            <a:r>
              <a:rPr lang="zh-CN" altLang="en-US" i="0" u="none" strike="noStrike" kern="100" baseline="0" dirty="0" smtClean="0">
                <a:latin typeface="Times New Roman" panose="02020603050405020304" pitchFamily="18" charset="0"/>
                <a:cs typeface="Times New Roman" panose="02020603050405020304" pitchFamily="18" charset="0"/>
              </a:rPr>
              <a:t>大小</a:t>
            </a:r>
            <a:endParaRPr lang="en-US" altLang="zh-CN" i="0" u="none" strike="noStrike" kern="100" baseline="0" dirty="0" smtClean="0">
              <a:latin typeface="Times New Roman" panose="02020603050405020304" pitchFamily="18" charset="0"/>
              <a:cs typeface="Times New Roman" panose="02020603050405020304" pitchFamily="18" charset="0"/>
            </a:endParaRPr>
          </a:p>
          <a:p>
            <a:pPr lvl="2"/>
            <a:r>
              <a:rPr lang="zh-CN" altLang="en-US" kern="100" dirty="0">
                <a:latin typeface="Times New Roman" panose="02020603050405020304" pitchFamily="18" charset="0"/>
                <a:cs typeface="Times New Roman" panose="02020603050405020304" pitchFamily="18" charset="0"/>
              </a:rPr>
              <a:t>设置背景色：在弹出的“设置背景格式”窗格中进行设置。</a:t>
            </a:r>
            <a:r>
              <a:rPr lang="en-US" altLang="zh-CN" kern="100" dirty="0">
                <a:latin typeface="Times New Roman" panose="02020603050405020304" pitchFamily="18" charset="0"/>
                <a:cs typeface="Times New Roman" panose="02020603050405020304" pitchFamily="18" charset="0"/>
              </a:rPr>
              <a:t>PowerPoint 2016</a:t>
            </a:r>
            <a:r>
              <a:rPr lang="zh-CN" altLang="en-US" kern="100" dirty="0">
                <a:latin typeface="Times New Roman" panose="02020603050405020304" pitchFamily="18" charset="0"/>
                <a:cs typeface="Times New Roman" panose="02020603050405020304" pitchFamily="18" charset="0"/>
              </a:rPr>
              <a:t>提供的背景填充方式有纯色填充、渐变填充、图片或纹理填充、图案填充</a:t>
            </a:r>
            <a:r>
              <a:rPr lang="en-US" altLang="zh-CN" kern="100" dirty="0">
                <a:latin typeface="Times New Roman" panose="02020603050405020304" pitchFamily="18" charset="0"/>
                <a:cs typeface="Times New Roman" panose="02020603050405020304" pitchFamily="18" charset="0"/>
              </a:rPr>
              <a:t>4</a:t>
            </a:r>
            <a:r>
              <a:rPr lang="zh-CN" altLang="en-US" kern="100" dirty="0" smtClean="0">
                <a:latin typeface="Times New Roman" panose="02020603050405020304" pitchFamily="18" charset="0"/>
                <a:cs typeface="Times New Roman" panose="02020603050405020304" pitchFamily="18" charset="0"/>
              </a:rPr>
              <a:t>种</a:t>
            </a:r>
            <a:endParaRPr lang="en-US" altLang="zh-CN" kern="100" dirty="0" smtClean="0">
              <a:latin typeface="Times New Roman" panose="02020603050405020304" pitchFamily="18" charset="0"/>
              <a:cs typeface="Times New Roman" panose="02020603050405020304" pitchFamily="18" charset="0"/>
            </a:endParaRPr>
          </a:p>
          <a:p>
            <a:pPr marL="384048" lvl="2" indent="0">
              <a:buNone/>
            </a:pPr>
            <a:r>
              <a:rPr lang="en-US" altLang="zh-CN" b="1" kern="100" dirty="0">
                <a:latin typeface="Times New Roman" panose="02020603050405020304" pitchFamily="18" charset="0"/>
              </a:rPr>
              <a:t>2.</a:t>
            </a:r>
            <a:r>
              <a:rPr lang="zh-CN" altLang="en-US" b="1" kern="100" dirty="0">
                <a:latin typeface="Times New Roman" panose="02020603050405020304" pitchFamily="18" charset="0"/>
              </a:rPr>
              <a:t> 设置备注页或讲义背景</a:t>
            </a:r>
          </a:p>
          <a:p>
            <a:pPr lvl="2"/>
            <a:endParaRPr lang="zh-CN" altLang="en-US"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154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5.3.2 </a:t>
            </a:r>
            <a:r>
              <a:rPr lang="zh-CN" altLang="en-US" b="0" i="0" u="none" strike="noStrike" kern="2400" baseline="0" smtClean="0">
                <a:latin typeface="Times New Roman" panose="02020603050405020304" pitchFamily="18" charset="0"/>
                <a:ea typeface="宋体" panose="02010600030101010101" pitchFamily="2" charset="-122"/>
              </a:rPr>
              <a:t> 主题</a:t>
            </a:r>
          </a:p>
        </p:txBody>
      </p:sp>
      <p:sp>
        <p:nvSpPr>
          <p:cNvPr id="3" name="文本占位符 2"/>
          <p:cNvSpPr>
            <a:spLocks noGrp="1"/>
          </p:cNvSpPr>
          <p:nvPr>
            <p:ph type="body" idx="1"/>
          </p:nvPr>
        </p:nvSpPr>
        <p:spPr>
          <a:xfrm>
            <a:off x="1097280" y="1845733"/>
            <a:ext cx="10058400" cy="4567423"/>
          </a:xfrm>
        </p:spPr>
        <p:txBody>
          <a:bodyPr>
            <a:normAutofit lnSpcReduction="10000"/>
          </a:bodyPr>
          <a:lstStyle/>
          <a:p>
            <a:pPr marR="0" lvl="2" rtl="0"/>
            <a:r>
              <a:rPr lang="zh-CN" altLang="en-US" kern="100" dirty="0">
                <a:latin typeface="Times New Roman" panose="02020603050405020304" pitchFamily="18" charset="0"/>
                <a:cs typeface="Times New Roman" panose="02020603050405020304" pitchFamily="18" charset="0"/>
              </a:rPr>
              <a:t>主题是演示文稿的颜色搭配、字体格式化以及一些特效命令的集合，使用主题可以大大简化演示文稿的创作过程。</a:t>
            </a:r>
            <a:r>
              <a:rPr lang="en-US" altLang="zh-CN" kern="100" dirty="0">
                <a:latin typeface="Times New Roman" panose="02020603050405020304" pitchFamily="18" charset="0"/>
                <a:cs typeface="Times New Roman" panose="02020603050405020304" pitchFamily="18" charset="0"/>
              </a:rPr>
              <a:t>PowerPoint 2016</a:t>
            </a:r>
            <a:r>
              <a:rPr lang="zh-CN" altLang="en-US" kern="100" dirty="0">
                <a:latin typeface="Times New Roman" panose="02020603050405020304" pitchFamily="18" charset="0"/>
                <a:cs typeface="Times New Roman" panose="02020603050405020304" pitchFamily="18" charset="0"/>
              </a:rPr>
              <a:t>为用户提供了</a:t>
            </a:r>
            <a:r>
              <a:rPr lang="en-US" altLang="zh-CN" kern="100" dirty="0">
                <a:latin typeface="Times New Roman" panose="02020603050405020304" pitchFamily="18" charset="0"/>
                <a:cs typeface="Times New Roman" panose="02020603050405020304" pitchFamily="18" charset="0"/>
              </a:rPr>
              <a:t>44</a:t>
            </a:r>
            <a:r>
              <a:rPr lang="zh-CN" altLang="en-US" kern="100" dirty="0">
                <a:latin typeface="Times New Roman" panose="02020603050405020304" pitchFamily="18" charset="0"/>
                <a:cs typeface="Times New Roman" panose="02020603050405020304" pitchFamily="18" charset="0"/>
              </a:rPr>
              <a:t>种主题，用户可自由选择，也可以自定义新的主题。</a:t>
            </a:r>
          </a:p>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应用主题</a:t>
            </a:r>
          </a:p>
          <a:p>
            <a:pPr marR="0" lvl="2" rtl="0"/>
            <a:r>
              <a:rPr lang="zh-CN" altLang="en-US" kern="100" dirty="0">
                <a:latin typeface="Times New Roman" panose="02020603050405020304" pitchFamily="18" charset="0"/>
                <a:cs typeface="Times New Roman" panose="02020603050405020304" pitchFamily="18" charset="0"/>
              </a:rPr>
              <a:t>单击“设计”→“主题”组右侧的向下箭头，在下拉列表中选择合适的主题单击即可。在默认情况下，应用主题时会同时更改所有幻灯片的主题。若想只更改当前幻灯片的主题，需在主题上右击，在弹出的快捷菜单中选择“应用于选定幻灯片”</a:t>
            </a:r>
            <a:r>
              <a:rPr lang="zh-CN" altLang="en-US" kern="100" dirty="0" smtClean="0">
                <a:latin typeface="Times New Roman" panose="02020603050405020304" pitchFamily="18" charset="0"/>
                <a:cs typeface="Times New Roman" panose="02020603050405020304" pitchFamily="18" charset="0"/>
              </a:rPr>
              <a:t>命令</a:t>
            </a:r>
            <a:endParaRPr lang="en-US" altLang="zh-CN" kern="100" dirty="0" smtClean="0">
              <a:latin typeface="Times New Roman" panose="02020603050405020304" pitchFamily="18" charset="0"/>
              <a:cs typeface="Times New Roman" panose="02020603050405020304" pitchFamily="18" charset="0"/>
            </a:endParaRPr>
          </a:p>
          <a:p>
            <a:pPr lvl="0"/>
            <a:r>
              <a:rPr lang="en-US" altLang="zh-CN" kern="2000" dirty="0">
                <a:latin typeface="Times New Roman" panose="02020603050405020304" pitchFamily="18" charset="0"/>
              </a:rPr>
              <a:t>2.</a:t>
            </a:r>
            <a:r>
              <a:rPr lang="zh-CN" altLang="en-US" kern="2000" dirty="0">
                <a:latin typeface="Times New Roman" panose="02020603050405020304" pitchFamily="18" charset="0"/>
              </a:rPr>
              <a:t> 自定义主题</a:t>
            </a:r>
          </a:p>
          <a:p>
            <a:pPr lvl="2"/>
            <a:r>
              <a:rPr lang="zh-CN" altLang="en-US" kern="100" dirty="0">
                <a:latin typeface="Times New Roman" panose="02020603050405020304" pitchFamily="18" charset="0"/>
                <a:cs typeface="Times New Roman" panose="02020603050405020304" pitchFamily="18" charset="0"/>
              </a:rPr>
              <a:t>若用户需要自定义主题，则可以单击“设计”→“变体”组按钮，分别选择“颜色”“字体”“效果”或“背景样式”命令进行自定义，然后单击“主题”组按钮，选择“保存当前主题”，以文件的形式保存即可</a:t>
            </a:r>
          </a:p>
          <a:p>
            <a:pPr marR="0" lvl="2" rtl="0"/>
            <a:endParaRPr lang="zh-CN" altLang="en-US"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616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5.3.3 </a:t>
            </a:r>
            <a:r>
              <a:rPr lang="zh-CN" altLang="en-US" b="0" i="0" u="none" strike="noStrike" kern="2400" baseline="0" smtClean="0">
                <a:latin typeface="Times New Roman" panose="02020603050405020304" pitchFamily="18" charset="0"/>
                <a:ea typeface="宋体" panose="02010600030101010101" pitchFamily="2" charset="-122"/>
              </a:rPr>
              <a:t> 母版</a:t>
            </a:r>
          </a:p>
        </p:txBody>
      </p:sp>
      <p:sp>
        <p:nvSpPr>
          <p:cNvPr id="3" name="文本占位符 2"/>
          <p:cNvSpPr>
            <a:spLocks noGrp="1"/>
          </p:cNvSpPr>
          <p:nvPr>
            <p:ph type="body" idx="1"/>
          </p:nvPr>
        </p:nvSpPr>
        <p:spPr/>
        <p:txBody>
          <a:bodyPr/>
          <a:lstStyle/>
          <a:p>
            <a:pPr marR="0" lvl="2" rtl="0"/>
            <a:r>
              <a:rPr lang="zh-CN" altLang="en-US" kern="100" dirty="0">
                <a:latin typeface="Times New Roman" panose="02020603050405020304" pitchFamily="18" charset="0"/>
                <a:cs typeface="Times New Roman" panose="02020603050405020304" pitchFamily="18" charset="0"/>
              </a:rPr>
              <a:t>母版是模板的一部分，主要用来定义演示文稿中所有幻灯片的格式，其内容主要包括文本与对象在幻灯片中的位置、文本与对象占位符的大小、文本样式、效果、主题颜色、背景等信息。</a:t>
            </a:r>
          </a:p>
          <a:p>
            <a:pPr marR="0" lvl="2" rtl="0"/>
            <a:r>
              <a:rPr lang="en-US" altLang="zh-CN" kern="100" dirty="0">
                <a:latin typeface="Times New Roman" panose="02020603050405020304" pitchFamily="18" charset="0"/>
                <a:cs typeface="Times New Roman" panose="02020603050405020304" pitchFamily="18" charset="0"/>
              </a:rPr>
              <a:t>PowerPoint 2016</a:t>
            </a:r>
            <a:r>
              <a:rPr lang="zh-CN" altLang="en-US" kern="100" dirty="0">
                <a:latin typeface="Times New Roman" panose="02020603050405020304" pitchFamily="18" charset="0"/>
                <a:cs typeface="Times New Roman" panose="02020603050405020304" pitchFamily="18" charset="0"/>
              </a:rPr>
              <a:t>主要提供了幻灯片母版、讲义母版和备注母版</a:t>
            </a:r>
            <a:r>
              <a:rPr lang="en-US" altLang="zh-CN" kern="100" dirty="0">
                <a:latin typeface="Times New Roman" panose="02020603050405020304" pitchFamily="18" charset="0"/>
                <a:cs typeface="Times New Roman" panose="02020603050405020304" pitchFamily="18" charset="0"/>
              </a:rPr>
              <a:t>3</a:t>
            </a:r>
            <a:r>
              <a:rPr lang="zh-CN" altLang="en-US" kern="100" dirty="0">
                <a:latin typeface="Times New Roman" panose="02020603050405020304" pitchFamily="18" charset="0"/>
                <a:cs typeface="Times New Roman" panose="02020603050405020304" pitchFamily="18" charset="0"/>
              </a:rPr>
              <a:t>种。</a:t>
            </a:r>
          </a:p>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设置幻灯片母版</a:t>
            </a:r>
          </a:p>
          <a:p>
            <a:pPr marR="0" lvl="2" rtl="0"/>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1</a:t>
            </a:r>
            <a:r>
              <a:rPr lang="zh-CN" altLang="en-US" kern="100" dirty="0">
                <a:latin typeface="Times New Roman" panose="02020603050405020304" pitchFamily="18" charset="0"/>
                <a:cs typeface="Times New Roman" panose="02020603050405020304" pitchFamily="18" charset="0"/>
              </a:rPr>
              <a:t>）编辑版式</a:t>
            </a:r>
            <a:r>
              <a:rPr lang="zh-CN" altLang="en-US" kern="100" dirty="0" smtClean="0">
                <a:latin typeface="Times New Roman" panose="02020603050405020304" pitchFamily="18" charset="0"/>
                <a:cs typeface="Times New Roman" panose="02020603050405020304" pitchFamily="18" charset="0"/>
              </a:rPr>
              <a:t>：</a:t>
            </a:r>
            <a:endParaRPr lang="en-US" altLang="zh-CN" kern="100" dirty="0" smtClean="0">
              <a:latin typeface="Times New Roman" panose="02020603050405020304" pitchFamily="18" charset="0"/>
              <a:cs typeface="Times New Roman" panose="02020603050405020304" pitchFamily="18" charset="0"/>
            </a:endParaRPr>
          </a:p>
          <a:p>
            <a:pPr lvl="2"/>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r>
              <a:rPr lang="zh-CN" altLang="en-US" kern="100" dirty="0">
                <a:latin typeface="Times New Roman" panose="02020603050405020304" pitchFamily="18" charset="0"/>
                <a:cs typeface="Times New Roman" panose="02020603050405020304" pitchFamily="18" charset="0"/>
              </a:rPr>
              <a:t>）编辑幻灯片母版：</a:t>
            </a:r>
          </a:p>
          <a:p>
            <a:pPr lvl="2"/>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3</a:t>
            </a:r>
            <a:r>
              <a:rPr lang="zh-CN" altLang="en-US" kern="100" dirty="0">
                <a:latin typeface="Times New Roman" panose="02020603050405020304" pitchFamily="18" charset="0"/>
                <a:cs typeface="Times New Roman" panose="02020603050405020304" pitchFamily="18" charset="0"/>
              </a:rPr>
              <a:t>）幻灯片母版的页面设置</a:t>
            </a:r>
            <a:r>
              <a:rPr lang="zh-CN" altLang="en-US" kern="100" dirty="0" smtClean="0">
                <a:latin typeface="Times New Roman" panose="02020603050405020304" pitchFamily="18" charset="0"/>
                <a:cs typeface="Times New Roman" panose="02020603050405020304" pitchFamily="18" charset="0"/>
              </a:rPr>
              <a:t>：</a:t>
            </a:r>
            <a:endParaRPr lang="en-US" altLang="zh-CN" kern="100" dirty="0" smtClean="0">
              <a:latin typeface="Times New Roman" panose="02020603050405020304" pitchFamily="18" charset="0"/>
              <a:cs typeface="Times New Roman" panose="02020603050405020304" pitchFamily="18" charset="0"/>
            </a:endParaRPr>
          </a:p>
          <a:p>
            <a:pPr lvl="2"/>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4</a:t>
            </a:r>
            <a:r>
              <a:rPr lang="zh-CN" altLang="en-US" kern="100" dirty="0">
                <a:latin typeface="Times New Roman" panose="02020603050405020304" pitchFamily="18" charset="0"/>
                <a:cs typeface="Times New Roman" panose="02020603050405020304" pitchFamily="18" charset="0"/>
              </a:rPr>
              <a:t>）幻灯片母版的页眉</a:t>
            </a:r>
            <a:r>
              <a:rPr lang="en-US" altLang="zh-CN" kern="100" dirty="0">
                <a:latin typeface="Times New Roman" panose="02020603050405020304" pitchFamily="18" charset="0"/>
                <a:cs typeface="Times New Roman" panose="02020603050405020304" pitchFamily="18" charset="0"/>
              </a:rPr>
              <a:t>/</a:t>
            </a:r>
            <a:r>
              <a:rPr lang="zh-CN" altLang="en-US" kern="100" dirty="0">
                <a:latin typeface="Times New Roman" panose="02020603050405020304" pitchFamily="18" charset="0"/>
                <a:cs typeface="Times New Roman" panose="02020603050405020304" pitchFamily="18" charset="0"/>
              </a:rPr>
              <a:t>页脚设置</a:t>
            </a:r>
            <a:r>
              <a:rPr lang="zh-CN" altLang="en-US" kern="100" dirty="0" smtClean="0">
                <a:latin typeface="Times New Roman" panose="02020603050405020304" pitchFamily="18" charset="0"/>
                <a:cs typeface="Times New Roman" panose="02020603050405020304" pitchFamily="18" charset="0"/>
              </a:rPr>
              <a:t>：</a:t>
            </a:r>
            <a:endParaRPr lang="en-US" altLang="zh-CN" kern="100" dirty="0" smtClean="0">
              <a:latin typeface="Times New Roman" panose="02020603050405020304" pitchFamily="18" charset="0"/>
              <a:cs typeface="Times New Roman" panose="02020603050405020304" pitchFamily="18" charset="0"/>
            </a:endParaRPr>
          </a:p>
          <a:p>
            <a:pPr marL="384048" lvl="2" indent="0">
              <a:buNone/>
            </a:pPr>
            <a:r>
              <a:rPr lang="en-US" altLang="zh-CN" sz="2000" kern="2000" dirty="0">
                <a:latin typeface="Times New Roman" panose="02020603050405020304" pitchFamily="18" charset="0"/>
                <a:ea typeface="宋体" panose="02010600030101010101" pitchFamily="2" charset="-122"/>
              </a:rPr>
              <a:t>2.</a:t>
            </a:r>
            <a:r>
              <a:rPr lang="zh-CN" altLang="en-US" sz="2000" kern="2000" dirty="0">
                <a:latin typeface="Times New Roman" panose="02020603050405020304" pitchFamily="18" charset="0"/>
                <a:ea typeface="宋体" panose="02010600030101010101" pitchFamily="2" charset="-122"/>
              </a:rPr>
              <a:t> 设置备注母版或讲义母版</a:t>
            </a:r>
          </a:p>
          <a:p>
            <a:pPr lvl="2"/>
            <a:endParaRPr lang="zh-CN" altLang="en-US" kern="100" dirty="0">
              <a:latin typeface="Times New Roman" panose="02020603050405020304" pitchFamily="18" charset="0"/>
              <a:cs typeface="Times New Roman" panose="02020603050405020304" pitchFamily="18" charset="0"/>
            </a:endParaRPr>
          </a:p>
          <a:p>
            <a:pPr lvl="2"/>
            <a:endParaRPr lang="zh-CN" altLang="en-US" kern="100" dirty="0">
              <a:latin typeface="Times New Roman" panose="02020603050405020304" pitchFamily="18" charset="0"/>
              <a:cs typeface="Times New Roman" panose="02020603050405020304" pitchFamily="18" charset="0"/>
            </a:endParaRPr>
          </a:p>
          <a:p>
            <a:pPr marR="0" lvl="2" rtl="0"/>
            <a:endParaRPr lang="zh-CN" altLang="en-US"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814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5.4  </a:t>
            </a:r>
            <a:r>
              <a:rPr lang="zh-CN" altLang="en-US" b="0" i="0" u="none" strike="noStrike" kern="2400" baseline="0" smtClean="0">
                <a:latin typeface="Times New Roman" panose="02020603050405020304" pitchFamily="18" charset="0"/>
                <a:ea typeface="宋体" panose="02010600030101010101" pitchFamily="2" charset="-122"/>
              </a:rPr>
              <a:t>动画效果和动画设置</a:t>
            </a:r>
          </a:p>
        </p:txBody>
      </p:sp>
      <p:sp>
        <p:nvSpPr>
          <p:cNvPr id="3" name="文本占位符 2"/>
          <p:cNvSpPr>
            <a:spLocks noGrp="1"/>
          </p:cNvSpPr>
          <p:nvPr>
            <p:ph type="body" idx="1"/>
          </p:nvPr>
        </p:nvSpPr>
        <p:spPr>
          <a:xfrm>
            <a:off x="1097280" y="1845733"/>
            <a:ext cx="10058400" cy="4443855"/>
          </a:xfrm>
        </p:spPr>
        <p:txBody>
          <a:bodyPr>
            <a:normAutofit lnSpcReduction="10000"/>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5.4.1  </a:t>
            </a:r>
            <a:r>
              <a:rPr lang="zh-CN" altLang="en-US" b="0" i="0" u="none" strike="noStrike" kern="2000" baseline="0" dirty="0" smtClean="0">
                <a:latin typeface="Times New Roman" panose="02020603050405020304" pitchFamily="18" charset="0"/>
                <a:ea typeface="宋体" panose="02010600030101010101" pitchFamily="2" charset="-122"/>
              </a:rPr>
              <a:t>设置幻灯片动画效果</a:t>
            </a:r>
          </a:p>
          <a:p>
            <a:pPr marR="0" lvl="1" rtl="0"/>
            <a:r>
              <a:rPr lang="en-US" altLang="zh-CN" b="1" i="0" u="none" strike="noStrike" kern="100" baseline="0" dirty="0" smtClean="0">
                <a:latin typeface="Times New Roman" panose="02020603050405020304" pitchFamily="18" charset="0"/>
                <a:ea typeface="宋体" panose="02010600030101010101" pitchFamily="2" charset="-122"/>
              </a:rPr>
              <a:t>1.</a:t>
            </a:r>
            <a:r>
              <a:rPr lang="zh-CN" altLang="en-US" b="1" i="0" u="none" strike="noStrike" kern="100" baseline="0" dirty="0" smtClean="0">
                <a:latin typeface="Times New Roman" panose="02020603050405020304" pitchFamily="18" charset="0"/>
                <a:ea typeface="宋体" panose="02010600030101010101" pitchFamily="2" charset="-122"/>
              </a:rPr>
              <a:t> 插入单个动画</a:t>
            </a:r>
          </a:p>
          <a:p>
            <a:pPr marR="0" lvl="2" rtl="0"/>
            <a:r>
              <a:rPr lang="zh-CN" altLang="en-US" i="0" u="none" strike="noStrike" kern="100" baseline="0" dirty="0" smtClean="0">
                <a:latin typeface="+mn-ea"/>
              </a:rPr>
              <a:t>选中某张幻灯片中要添加动画的对象（占位符、文本、图片、图表等），在“动画”选项卡“动画”组中选择合适的动画单击即</a:t>
            </a:r>
            <a:r>
              <a:rPr lang="zh-CN" altLang="en-US" i="0" u="none" strike="noStrike" kern="100" baseline="0" dirty="0" smtClean="0">
                <a:latin typeface="+mn-ea"/>
              </a:rPr>
              <a:t>可</a:t>
            </a:r>
            <a:endParaRPr lang="en-US" altLang="zh-CN" i="0" u="none" strike="noStrike" kern="100" baseline="0" dirty="0" smtClean="0">
              <a:latin typeface="+mn-ea"/>
            </a:endParaRPr>
          </a:p>
          <a:p>
            <a:pPr lvl="1"/>
            <a:r>
              <a:rPr lang="en-US" altLang="zh-CN" b="1" kern="100" dirty="0">
                <a:latin typeface="Times New Roman" panose="02020603050405020304" pitchFamily="18" charset="0"/>
              </a:rPr>
              <a:t>2.</a:t>
            </a:r>
            <a:r>
              <a:rPr lang="zh-CN" altLang="en-US" b="1" kern="100" dirty="0">
                <a:latin typeface="Times New Roman" panose="02020603050405020304" pitchFamily="18" charset="0"/>
              </a:rPr>
              <a:t> 对一个对象插入多个动画</a:t>
            </a:r>
          </a:p>
          <a:p>
            <a:pPr lvl="2"/>
            <a:r>
              <a:rPr lang="zh-CN" altLang="en-US" kern="100" dirty="0">
                <a:latin typeface="+mn-ea"/>
              </a:rPr>
              <a:t>选中要插入多个动画的对象，单击“动画”→“高级动画”组中的“添加动画”按钮，在弹出的下拉列表中选择合适的动画进行添加，重复这一步骤即可添加多个动画。</a:t>
            </a:r>
          </a:p>
          <a:p>
            <a:pPr lvl="1"/>
            <a:r>
              <a:rPr lang="en-US" altLang="zh-CN" b="1" kern="100" dirty="0">
                <a:latin typeface="Times New Roman" panose="02020603050405020304" pitchFamily="18" charset="0"/>
              </a:rPr>
              <a:t>3.</a:t>
            </a:r>
            <a:r>
              <a:rPr lang="zh-CN" altLang="en-US" b="1" kern="100" dirty="0">
                <a:latin typeface="Times New Roman" panose="02020603050405020304" pitchFamily="18" charset="0"/>
              </a:rPr>
              <a:t> 自定义动画路径</a:t>
            </a:r>
          </a:p>
          <a:p>
            <a:pPr lvl="1"/>
            <a:r>
              <a:rPr lang="en-US" altLang="zh-CN" b="1" kern="100" dirty="0">
                <a:latin typeface="Times New Roman" panose="02020603050405020304" pitchFamily="18" charset="0"/>
              </a:rPr>
              <a:t>4.</a:t>
            </a:r>
            <a:r>
              <a:rPr lang="zh-CN" altLang="en-US" b="1" kern="100" dirty="0">
                <a:latin typeface="Times New Roman" panose="02020603050405020304" pitchFamily="18" charset="0"/>
              </a:rPr>
              <a:t> 删除动画</a:t>
            </a:r>
          </a:p>
          <a:p>
            <a:pPr lvl="1"/>
            <a:r>
              <a:rPr lang="en-US" altLang="zh-CN" b="1" kern="100" dirty="0">
                <a:latin typeface="Times New Roman" panose="02020603050405020304" pitchFamily="18" charset="0"/>
              </a:rPr>
              <a:t>5.</a:t>
            </a:r>
            <a:r>
              <a:rPr lang="zh-CN" altLang="en-US" b="1" kern="100" dirty="0">
                <a:latin typeface="Times New Roman" panose="02020603050405020304" pitchFamily="18" charset="0"/>
              </a:rPr>
              <a:t> 动画</a:t>
            </a:r>
            <a:r>
              <a:rPr lang="zh-CN" altLang="en-US" b="1" kern="100" dirty="0" smtClean="0">
                <a:latin typeface="Times New Roman" panose="02020603050405020304" pitchFamily="18" charset="0"/>
              </a:rPr>
              <a:t>排序</a:t>
            </a:r>
            <a:endParaRPr lang="en-US" altLang="zh-CN" b="1" kern="100" dirty="0" smtClean="0">
              <a:latin typeface="Times New Roman" panose="02020603050405020304" pitchFamily="18" charset="0"/>
            </a:endParaRPr>
          </a:p>
          <a:p>
            <a:pPr lvl="1"/>
            <a:r>
              <a:rPr lang="en-US" altLang="zh-CN" b="1" kern="100" dirty="0">
                <a:latin typeface="Times New Roman" panose="02020603050405020304" pitchFamily="18" charset="0"/>
              </a:rPr>
              <a:t>6.</a:t>
            </a:r>
            <a:r>
              <a:rPr lang="zh-CN" altLang="en-US" b="1" kern="100" dirty="0">
                <a:latin typeface="Times New Roman" panose="02020603050405020304" pitchFamily="18" charset="0"/>
              </a:rPr>
              <a:t> 动画</a:t>
            </a:r>
            <a:r>
              <a:rPr lang="zh-CN" altLang="en-US" b="1" kern="100" dirty="0" smtClean="0">
                <a:latin typeface="Times New Roman" panose="02020603050405020304" pitchFamily="18" charset="0"/>
              </a:rPr>
              <a:t>刷</a:t>
            </a:r>
            <a:endParaRPr lang="zh-CN" altLang="en-US" b="1" kern="100" dirty="0">
              <a:latin typeface="Times New Roman" panose="02020603050405020304" pitchFamily="18" charset="0"/>
            </a:endParaRPr>
          </a:p>
          <a:p>
            <a:pPr marL="384048" marR="0" lvl="2" indent="0" rtl="0">
              <a:buNone/>
            </a:pPr>
            <a:endParaRPr lang="zh-CN" altLang="en-US" i="0" u="none" strike="noStrike" kern="100" baseline="0" dirty="0" smtClean="0">
              <a:latin typeface="+mn-ea"/>
            </a:endParaRPr>
          </a:p>
        </p:txBody>
      </p:sp>
    </p:spTree>
    <p:extLst>
      <p:ext uri="{BB962C8B-B14F-4D97-AF65-F5344CB8AC3E}">
        <p14:creationId xmlns:p14="http://schemas.microsoft.com/office/powerpoint/2010/main" val="313034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5.4.2 </a:t>
            </a:r>
            <a:r>
              <a:rPr lang="zh-CN" altLang="en-US" b="0" i="0" u="none" strike="noStrike" kern="2400" baseline="0" smtClean="0">
                <a:latin typeface="Times New Roman" panose="02020603050405020304" pitchFamily="18" charset="0"/>
                <a:ea typeface="宋体" panose="02010600030101010101" pitchFamily="2" charset="-122"/>
              </a:rPr>
              <a:t> 设置幻灯片切换效果</a:t>
            </a:r>
          </a:p>
        </p:txBody>
      </p:sp>
      <p:sp>
        <p:nvSpPr>
          <p:cNvPr id="3" name="文本占位符 2"/>
          <p:cNvSpPr>
            <a:spLocks noGrp="1"/>
          </p:cNvSpPr>
          <p:nvPr>
            <p:ph type="body" idx="1"/>
          </p:nvPr>
        </p:nvSpPr>
        <p:spPr/>
        <p:txBody>
          <a:bodyPr/>
          <a:lstStyle/>
          <a:p>
            <a:pPr marR="0" lvl="2" rtl="0"/>
            <a:r>
              <a:rPr lang="zh-CN" altLang="en-US" i="0" u="none" strike="noStrike" kern="100" baseline="0" dirty="0" smtClean="0">
                <a:latin typeface="+mn-ea"/>
              </a:rPr>
              <a:t>所谓的切换效果，是设置幻灯片之间的切换效果，或幻灯片的切换方式、有无切换声音等。</a:t>
            </a:r>
          </a:p>
          <a:p>
            <a:pPr marR="0" lvl="2" rtl="0"/>
            <a:r>
              <a:rPr lang="zh-CN" altLang="en-US" i="0" u="none" strike="noStrike" kern="100" baseline="0" dirty="0" smtClean="0">
                <a:latin typeface="+mn-ea"/>
              </a:rPr>
              <a:t>“切换到此幻灯片”的方式、“效果选项”“声音”等的设置都是指从上一张幻灯片切换到当前幻灯片的方式、效果和声音。</a:t>
            </a:r>
          </a:p>
          <a:p>
            <a:pPr marR="0" lvl="2" rtl="0"/>
            <a:r>
              <a:rPr lang="zh-CN" altLang="en-US" i="0" u="none" strike="noStrike" kern="100" baseline="0" dirty="0" smtClean="0">
                <a:latin typeface="+mn-ea"/>
              </a:rPr>
              <a:t>“换片方式”：是指从当前幻灯片切换到下一张幻灯片的方式，如“单击鼠标时”或“设置自动换片时间”。</a:t>
            </a:r>
          </a:p>
          <a:p>
            <a:pPr marR="0" lvl="2" rtl="0"/>
            <a:r>
              <a:rPr lang="zh-CN" altLang="en-US" i="0" u="none" strike="noStrike" kern="100" baseline="0" dirty="0" smtClean="0">
                <a:latin typeface="+mn-ea"/>
              </a:rPr>
              <a:t>选中目标幻灯片，然后单击“切换”选项卡“切换到此幻灯片”组内可添加幻灯片切换方式，添加后还可通过“效果选项”“声音”“持续时间”和“换片方式”等对当前切换方式进行进一步设置。若要对当前演示文稿中的所有幻灯片都使用这种换片方式，则执行“计时”组中的“全部应用”命令即可。</a:t>
            </a:r>
          </a:p>
        </p:txBody>
      </p:sp>
    </p:spTree>
    <p:extLst>
      <p:ext uri="{BB962C8B-B14F-4D97-AF65-F5344CB8AC3E}">
        <p14:creationId xmlns:p14="http://schemas.microsoft.com/office/powerpoint/2010/main" val="298363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5.1</a:t>
            </a:r>
            <a:r>
              <a:rPr lang="zh-CN" altLang="en-US" b="0" i="0" u="none" strike="noStrike" kern="2400" baseline="0" smtClean="0">
                <a:latin typeface="Times New Roman" panose="02020603050405020304" pitchFamily="18" charset="0"/>
                <a:ea typeface="宋体" panose="02010600030101010101" pitchFamily="2" charset="-122"/>
              </a:rPr>
              <a:t>  </a:t>
            </a:r>
            <a:r>
              <a:rPr lang="en-US" altLang="zh-CN" b="0" i="0" u="none" strike="noStrike" kern="2400" baseline="0" smtClean="0">
                <a:latin typeface="Times New Roman" panose="02020603050405020304" pitchFamily="18" charset="0"/>
                <a:ea typeface="宋体" panose="02010600030101010101" pitchFamily="2" charset="-122"/>
              </a:rPr>
              <a:t>PowerPoint 2016</a:t>
            </a:r>
            <a:r>
              <a:rPr lang="zh-CN" altLang="en-US" b="0" i="0" u="none" strike="noStrike" kern="2400" baseline="0" smtClean="0">
                <a:latin typeface="Times New Roman" panose="02020603050405020304" pitchFamily="18" charset="0"/>
                <a:ea typeface="宋体" panose="02010600030101010101" pitchFamily="2" charset="-122"/>
              </a:rPr>
              <a:t>基础</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5.1.1 </a:t>
            </a:r>
            <a:r>
              <a:rPr lang="zh-CN" altLang="en-US" b="0" i="0" u="none" strike="noStrike" kern="2000" baseline="0" dirty="0" smtClean="0">
                <a:latin typeface="Times New Roman" panose="02020603050405020304" pitchFamily="18" charset="0"/>
                <a:ea typeface="宋体" panose="02010600030101010101" pitchFamily="2" charset="-122"/>
              </a:rPr>
              <a:t> </a:t>
            </a:r>
            <a:r>
              <a:rPr lang="en-US" altLang="zh-CN" b="0" i="0" u="none" strike="noStrike" kern="2000" baseline="0" dirty="0" smtClean="0">
                <a:latin typeface="Times New Roman" panose="02020603050405020304" pitchFamily="18" charset="0"/>
                <a:ea typeface="宋体" panose="02010600030101010101" pitchFamily="2" charset="-122"/>
              </a:rPr>
              <a:t>PowerPoint 2016</a:t>
            </a:r>
            <a:r>
              <a:rPr lang="zh-CN" altLang="en-US" b="0" i="0" u="none" strike="noStrike" kern="2000" baseline="0" dirty="0" smtClean="0">
                <a:latin typeface="Times New Roman" panose="02020603050405020304" pitchFamily="18" charset="0"/>
                <a:ea typeface="宋体" panose="02010600030101010101" pitchFamily="2" charset="-122"/>
              </a:rPr>
              <a:t>的主要功能</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相对于其前一个版本，</a:t>
            </a:r>
            <a:r>
              <a:rPr lang="en-US" altLang="zh-CN" i="0" u="none" strike="noStrike" kern="100" baseline="0" dirty="0" smtClean="0">
                <a:latin typeface="Times New Roman" panose="02020603050405020304" pitchFamily="18" charset="0"/>
                <a:cs typeface="Times New Roman" panose="02020603050405020304" pitchFamily="18" charset="0"/>
              </a:rPr>
              <a:t>PowerPoint 2016</a:t>
            </a:r>
            <a:r>
              <a:rPr lang="zh-CN" altLang="en-US" i="0" u="none" strike="noStrike" kern="100" baseline="0" dirty="0" smtClean="0">
                <a:latin typeface="Times New Roman" panose="02020603050405020304" pitchFamily="18" charset="0"/>
                <a:cs typeface="Times New Roman" panose="02020603050405020304" pitchFamily="18" charset="0"/>
              </a:rPr>
              <a:t>新增了许多功能：</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1</a:t>
            </a:r>
            <a:r>
              <a:rPr lang="zh-CN" altLang="en-US" i="0" u="none" strike="noStrike" kern="100" baseline="0" dirty="0" smtClean="0">
                <a:latin typeface="Times New Roman" panose="02020603050405020304" pitchFamily="18" charset="0"/>
                <a:cs typeface="Times New Roman" panose="02020603050405020304" pitchFamily="18" charset="0"/>
              </a:rPr>
              <a:t>）主题色新增彩色和黑色：在原有的白色和深灰色</a:t>
            </a:r>
            <a:r>
              <a:rPr lang="en-US" altLang="zh-CN" i="0" u="none" strike="noStrike" kern="100" baseline="0" dirty="0" smtClean="0">
                <a:latin typeface="Times New Roman" panose="02020603050405020304" pitchFamily="18" charset="0"/>
                <a:cs typeface="Times New Roman" panose="02020603050405020304" pitchFamily="18" charset="0"/>
              </a:rPr>
              <a:t>Office</a:t>
            </a:r>
            <a:r>
              <a:rPr lang="zh-CN" altLang="en-US" i="0" u="none" strike="noStrike" kern="100" baseline="0" dirty="0" smtClean="0">
                <a:latin typeface="Times New Roman" panose="02020603050405020304" pitchFamily="18" charset="0"/>
                <a:cs typeface="Times New Roman" panose="02020603050405020304" pitchFamily="18" charset="0"/>
              </a:rPr>
              <a:t>主题之外新增了彩色和灰色两种主题色；</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2</a:t>
            </a:r>
            <a:r>
              <a:rPr lang="zh-CN" altLang="en-US" i="0" u="none" strike="noStrike" kern="100" baseline="0" dirty="0" smtClean="0">
                <a:latin typeface="Times New Roman" panose="02020603050405020304" pitchFamily="18" charset="0"/>
                <a:cs typeface="Times New Roman" panose="02020603050405020304" pitchFamily="18" charset="0"/>
              </a:rPr>
              <a:t>）丰富的</a:t>
            </a:r>
            <a:r>
              <a:rPr lang="en-US" altLang="zh-CN" i="0" u="none" strike="noStrike" kern="100" baseline="0" dirty="0" smtClean="0">
                <a:latin typeface="Times New Roman" panose="02020603050405020304" pitchFamily="18" charset="0"/>
                <a:cs typeface="Times New Roman" panose="02020603050405020304" pitchFamily="18" charset="0"/>
              </a:rPr>
              <a:t>Office</a:t>
            </a:r>
            <a:r>
              <a:rPr lang="zh-CN" altLang="en-US" i="0" u="none" strike="noStrike" kern="100" baseline="0" dirty="0" smtClean="0">
                <a:latin typeface="Times New Roman" panose="02020603050405020304" pitchFamily="18" charset="0"/>
                <a:cs typeface="Times New Roman" panose="02020603050405020304" pitchFamily="18" charset="0"/>
              </a:rPr>
              <a:t>主题：新增了</a:t>
            </a:r>
            <a:r>
              <a:rPr lang="en-US" altLang="zh-CN" i="0" u="none" strike="noStrike" kern="100" baseline="0" dirty="0" smtClean="0">
                <a:latin typeface="Times New Roman" panose="02020603050405020304" pitchFamily="18" charset="0"/>
                <a:cs typeface="Times New Roman" panose="02020603050405020304" pitchFamily="18" charset="0"/>
              </a:rPr>
              <a:t>10</a:t>
            </a:r>
            <a:r>
              <a:rPr lang="zh-CN" altLang="en-US" i="0" u="none" strike="noStrike" kern="100" baseline="0" dirty="0" smtClean="0">
                <a:latin typeface="Times New Roman" panose="02020603050405020304" pitchFamily="18" charset="0"/>
                <a:cs typeface="Times New Roman" panose="02020603050405020304" pitchFamily="18" charset="0"/>
              </a:rPr>
              <a:t>多种主题；</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3</a:t>
            </a:r>
            <a:r>
              <a:rPr lang="zh-CN" altLang="en-US" i="0" u="none" strike="noStrike" kern="100" baseline="0" dirty="0" smtClean="0">
                <a:latin typeface="Times New Roman" panose="02020603050405020304" pitchFamily="18" charset="0"/>
                <a:cs typeface="Times New Roman" panose="02020603050405020304" pitchFamily="18" charset="0"/>
              </a:rPr>
              <a:t>）设计器：能够根据幻灯片中的内容自动生成多种多样的设计版面效果；</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4</a:t>
            </a:r>
            <a:r>
              <a:rPr lang="zh-CN" altLang="en-US" i="0" u="none" strike="noStrike" kern="100" baseline="0" dirty="0" smtClean="0">
                <a:latin typeface="Times New Roman" panose="02020603050405020304" pitchFamily="18" charset="0"/>
                <a:cs typeface="Times New Roman" panose="02020603050405020304" pitchFamily="18" charset="0"/>
              </a:rPr>
              <a:t>）墨迹公式：通过它可快速将需要的公式手写出来，并将其插入幻灯片中；</a:t>
            </a:r>
          </a:p>
          <a:p>
            <a:pPr marR="0" lvl="2" rtl="0"/>
            <a:r>
              <a:rPr lang="zh-CN" altLang="en-US" i="0" u="none" strike="noStrike" kern="100" baseline="0" dirty="0" smtClean="0">
                <a:latin typeface="Times New Roman" panose="02020603050405020304" pitchFamily="18" charset="0"/>
                <a:cs typeface="Times New Roman" panose="02020603050405020304" pitchFamily="18" charset="0"/>
              </a:rPr>
              <a:t>（</a:t>
            </a:r>
            <a:r>
              <a:rPr lang="en-US" altLang="zh-CN" i="0" u="none" strike="noStrike" kern="100" baseline="0" dirty="0" smtClean="0">
                <a:latin typeface="Times New Roman" panose="02020603050405020304" pitchFamily="18" charset="0"/>
                <a:cs typeface="Times New Roman" panose="02020603050405020304" pitchFamily="18" charset="0"/>
              </a:rPr>
              <a:t>5</a:t>
            </a:r>
            <a:r>
              <a:rPr lang="zh-CN" altLang="en-US" i="0" u="none" strike="noStrike" kern="100" baseline="0" dirty="0" smtClean="0">
                <a:latin typeface="Times New Roman" panose="02020603050405020304" pitchFamily="18" charset="0"/>
                <a:cs typeface="Times New Roman" panose="02020603050405020304" pitchFamily="18" charset="0"/>
              </a:rPr>
              <a:t>）屏幕录制：通过该功能可以录制计算机屏幕中的任何内容。</a:t>
            </a:r>
          </a:p>
        </p:txBody>
      </p:sp>
    </p:spTree>
    <p:extLst>
      <p:ext uri="{BB962C8B-B14F-4D97-AF65-F5344CB8AC3E}">
        <p14:creationId xmlns:p14="http://schemas.microsoft.com/office/powerpoint/2010/main" val="263100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5.4.3 </a:t>
            </a:r>
            <a:r>
              <a:rPr lang="zh-CN" altLang="en-US" b="0" i="0" u="none" strike="noStrike" kern="2400" baseline="0" smtClean="0">
                <a:latin typeface="Times New Roman" panose="02020603050405020304" pitchFamily="18" charset="0"/>
                <a:ea typeface="宋体" panose="02010600030101010101" pitchFamily="2" charset="-122"/>
              </a:rPr>
              <a:t> 插入超链接和动作</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超链接</a:t>
            </a:r>
          </a:p>
          <a:p>
            <a:pPr marR="0" lvl="2" rtl="0"/>
            <a:r>
              <a:rPr lang="zh-CN" altLang="en-US" i="0" u="none" strike="noStrike" kern="100" baseline="0" dirty="0" smtClean="0">
                <a:latin typeface="+mn-ea"/>
              </a:rPr>
              <a:t>幻灯片中的超链接与网页中的超链接类似，是从一个对象跳转到另一个对象的快捷途径。在幻灯片中，添加超链接的对象可以是文本或图形图片，也可以是表格或图示</a:t>
            </a:r>
            <a:r>
              <a:rPr lang="zh-CN" altLang="en-US" i="0" u="none" strike="noStrike" kern="100" baseline="0" dirty="0" smtClean="0">
                <a:latin typeface="+mn-ea"/>
              </a:rPr>
              <a:t>。</a:t>
            </a:r>
            <a:endParaRPr lang="en-US" altLang="zh-CN" i="0" u="none" strike="noStrike" kern="100" baseline="0" dirty="0" smtClean="0">
              <a:latin typeface="+mn-ea"/>
            </a:endParaRPr>
          </a:p>
          <a:p>
            <a:pPr lvl="0"/>
            <a:r>
              <a:rPr lang="en-US" altLang="zh-CN" kern="2000" dirty="0">
                <a:latin typeface="Times New Roman" panose="02020603050405020304" pitchFamily="18" charset="0"/>
              </a:rPr>
              <a:t>2.</a:t>
            </a:r>
            <a:r>
              <a:rPr lang="zh-CN" altLang="en-US" kern="2000" dirty="0">
                <a:latin typeface="Times New Roman" panose="02020603050405020304" pitchFamily="18" charset="0"/>
              </a:rPr>
              <a:t> 动作设置</a:t>
            </a:r>
          </a:p>
          <a:p>
            <a:pPr lvl="2"/>
            <a:r>
              <a:rPr lang="zh-CN" altLang="en-US" kern="100" dirty="0">
                <a:latin typeface="+mn-ea"/>
              </a:rPr>
              <a:t>演示文稿放映时，由演讲者操作幻灯片上的对象去完成下一步的某项既定工作，称为该对象的动作。对象动作的设置提供了在幻灯片放映中人机交互的一个途径，使演讲者可以根据自己的需要选择幻灯片的演示顺序和展示演示内容，可以在众多的幻灯片中实现快速跳转，也可以实现与网络的超链接，甚至可以应用动作设置启动某一个应用程序或宏。</a:t>
            </a:r>
          </a:p>
          <a:p>
            <a:pPr marL="384048" marR="0" lvl="2" indent="0" rtl="0">
              <a:buNone/>
            </a:pPr>
            <a:endParaRPr lang="zh-CN" altLang="en-US" i="0" u="none" strike="noStrike" kern="100" baseline="0" dirty="0" smtClean="0">
              <a:latin typeface="+mn-ea"/>
            </a:endParaRPr>
          </a:p>
        </p:txBody>
      </p:sp>
    </p:spTree>
    <p:extLst>
      <p:ext uri="{BB962C8B-B14F-4D97-AF65-F5344CB8AC3E}">
        <p14:creationId xmlns:p14="http://schemas.microsoft.com/office/powerpoint/2010/main" val="4121964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5.5</a:t>
            </a:r>
            <a:r>
              <a:rPr lang="zh-CN" altLang="en-US" b="0" i="0" u="none" strike="noStrike" kern="2400" baseline="0" smtClean="0">
                <a:latin typeface="Times New Roman" panose="02020603050405020304" pitchFamily="18" charset="0"/>
                <a:ea typeface="宋体" panose="02010600030101010101" pitchFamily="2" charset="-122"/>
              </a:rPr>
              <a:t>  播放和打印演示文稿</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5.5.1</a:t>
            </a:r>
            <a:r>
              <a:rPr lang="zh-CN" altLang="en-US" b="0" i="0" u="none" strike="noStrike" kern="2000" baseline="0" dirty="0" smtClean="0">
                <a:latin typeface="Times New Roman" panose="02020603050405020304" pitchFamily="18" charset="0"/>
                <a:ea typeface="宋体" panose="02010600030101010101" pitchFamily="2" charset="-122"/>
              </a:rPr>
              <a:t>  设置幻灯片</a:t>
            </a:r>
            <a:r>
              <a:rPr lang="zh-CN" altLang="en-US" b="0" i="0" u="none" strike="noStrike" kern="2000" baseline="0" dirty="0" smtClean="0">
                <a:latin typeface="Times New Roman" panose="02020603050405020304" pitchFamily="18" charset="0"/>
                <a:ea typeface="宋体" panose="02010600030101010101" pitchFamily="2" charset="-122"/>
              </a:rPr>
              <a:t>放映</a:t>
            </a:r>
            <a:endParaRPr lang="en-US" altLang="zh-CN" b="0" i="0" u="none" strike="noStrike" kern="2000" baseline="0" dirty="0" smtClean="0">
              <a:latin typeface="Times New Roman" panose="02020603050405020304" pitchFamily="18" charset="0"/>
              <a:ea typeface="宋体" panose="02010600030101010101" pitchFamily="2" charset="-122"/>
            </a:endParaRPr>
          </a:p>
          <a:p>
            <a:pPr lvl="0"/>
            <a:r>
              <a:rPr lang="en-US" altLang="zh-CN" kern="2000" dirty="0">
                <a:latin typeface="Times New Roman" panose="02020603050405020304" pitchFamily="18" charset="0"/>
              </a:rPr>
              <a:t>5.5.2</a:t>
            </a:r>
            <a:r>
              <a:rPr lang="zh-CN" altLang="en-US" kern="2000" dirty="0">
                <a:latin typeface="Times New Roman" panose="02020603050405020304" pitchFamily="18" charset="0"/>
              </a:rPr>
              <a:t>  放映演示文稿</a:t>
            </a:r>
          </a:p>
          <a:p>
            <a:pPr lvl="1"/>
            <a:r>
              <a:rPr lang="en-US" altLang="zh-CN" b="1" kern="100" dirty="0">
                <a:latin typeface="Times New Roman" panose="02020603050405020304" pitchFamily="18" charset="0"/>
              </a:rPr>
              <a:t>1.</a:t>
            </a:r>
            <a:r>
              <a:rPr lang="zh-CN" altLang="en-US" b="1" kern="100" dirty="0">
                <a:latin typeface="Times New Roman" panose="02020603050405020304" pitchFamily="18" charset="0"/>
              </a:rPr>
              <a:t> 直接放映</a:t>
            </a:r>
          </a:p>
          <a:p>
            <a:pPr lvl="1"/>
            <a:r>
              <a:rPr lang="en-US" altLang="zh-CN" b="1" kern="100" dirty="0">
                <a:latin typeface="Times New Roman" panose="02020603050405020304" pitchFamily="18" charset="0"/>
              </a:rPr>
              <a:t>2.</a:t>
            </a:r>
            <a:r>
              <a:rPr lang="zh-CN" altLang="en-US" b="1" kern="100" dirty="0">
                <a:latin typeface="Times New Roman" panose="02020603050405020304" pitchFamily="18" charset="0"/>
              </a:rPr>
              <a:t> 控制放映过程的快捷菜单</a:t>
            </a:r>
          </a:p>
          <a:p>
            <a:pPr lvl="0"/>
            <a:r>
              <a:rPr lang="en-US" altLang="zh-CN" kern="2000" dirty="0">
                <a:latin typeface="Times New Roman" panose="02020603050405020304" pitchFamily="18" charset="0"/>
              </a:rPr>
              <a:t>5.5.3 </a:t>
            </a:r>
            <a:r>
              <a:rPr lang="zh-CN" altLang="en-US" kern="2000" dirty="0">
                <a:latin typeface="Times New Roman" panose="02020603050405020304" pitchFamily="18" charset="0"/>
              </a:rPr>
              <a:t> 排练计时</a:t>
            </a:r>
          </a:p>
          <a:p>
            <a:pPr lvl="2"/>
            <a:r>
              <a:rPr lang="zh-CN" altLang="en-US" kern="100" dirty="0">
                <a:latin typeface="+mn-ea"/>
              </a:rPr>
              <a:t>在演示文稿的放映方面，</a:t>
            </a:r>
            <a:r>
              <a:rPr lang="en-US" altLang="zh-CN" kern="100" dirty="0">
                <a:latin typeface="+mn-ea"/>
              </a:rPr>
              <a:t>PowerPoint 2016</a:t>
            </a:r>
            <a:r>
              <a:rPr lang="zh-CN" altLang="en-US" kern="100" dirty="0">
                <a:latin typeface="+mn-ea"/>
              </a:rPr>
              <a:t>提供了“排练计时”功能。排练计时可以跟踪每张幻灯片的显示时间并相应地设置计时，为演示文稿估计一个放映时间，以用于自动放映</a:t>
            </a:r>
            <a:r>
              <a:rPr lang="zh-CN" altLang="en-US" kern="100" dirty="0">
                <a:latin typeface="+mn-ea"/>
              </a:rPr>
              <a:t>。</a:t>
            </a:r>
            <a:endParaRPr lang="en-US" altLang="zh-CN" kern="100" dirty="0">
              <a:latin typeface="+mn-ea"/>
            </a:endParaRPr>
          </a:p>
          <a:p>
            <a:pPr marL="384048" lvl="2" indent="0">
              <a:buNone/>
            </a:pPr>
            <a:r>
              <a:rPr lang="en-US" altLang="zh-CN" sz="2000" kern="2000" dirty="0">
                <a:latin typeface="Times New Roman" panose="02020603050405020304" pitchFamily="18" charset="0"/>
              </a:rPr>
              <a:t>5.5.4  </a:t>
            </a:r>
            <a:r>
              <a:rPr lang="zh-CN" altLang="en-US" sz="2000" kern="2000" dirty="0">
                <a:latin typeface="Times New Roman" panose="02020603050405020304" pitchFamily="18" charset="0"/>
              </a:rPr>
              <a:t>打印演示文稿</a:t>
            </a:r>
          </a:p>
          <a:p>
            <a:pPr marL="384048" lvl="2" indent="0">
              <a:buNone/>
            </a:pPr>
            <a:endParaRPr lang="zh-CN" altLang="en-US" b="1" kern="100" dirty="0">
              <a:latin typeface="Times New Roman" panose="02020603050405020304" pitchFamily="18" charset="0"/>
              <a:ea typeface="黑体" panose="02010609060101010101" pitchFamily="49" charset="-122"/>
            </a:endParaRP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082749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5.6  PowerPoint 2016 </a:t>
            </a:r>
            <a:r>
              <a:rPr lang="zh-CN" altLang="en-US" b="0" i="0" u="none" strike="noStrike" kern="2400" baseline="0" smtClean="0">
                <a:latin typeface="Times New Roman" panose="02020603050405020304" pitchFamily="18" charset="0"/>
                <a:ea typeface="宋体" panose="02010600030101010101" pitchFamily="2" charset="-122"/>
              </a:rPr>
              <a:t>的辅助功能</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5.6.1 </a:t>
            </a:r>
            <a:r>
              <a:rPr lang="zh-CN" altLang="en-US" b="0" i="0" u="none" strike="noStrike" kern="2000" baseline="0" dirty="0" smtClean="0">
                <a:latin typeface="Times New Roman" panose="02020603050405020304" pitchFamily="18" charset="0"/>
                <a:ea typeface="宋体" panose="02010600030101010101" pitchFamily="2" charset="-122"/>
              </a:rPr>
              <a:t>演示文稿的</a:t>
            </a:r>
            <a:r>
              <a:rPr lang="zh-CN" altLang="en-US" b="0" i="0" u="none" strike="noStrike" kern="2000" baseline="0" dirty="0" smtClean="0">
                <a:latin typeface="Times New Roman" panose="02020603050405020304" pitchFamily="18" charset="0"/>
                <a:ea typeface="宋体" panose="02010600030101010101" pitchFamily="2" charset="-122"/>
              </a:rPr>
              <a:t>导出</a:t>
            </a:r>
            <a:endParaRPr lang="en-US" altLang="zh-CN" b="0" i="0" u="none" strike="noStrike" kern="2000" baseline="0" dirty="0" smtClean="0">
              <a:latin typeface="Times New Roman" panose="02020603050405020304" pitchFamily="18" charset="0"/>
              <a:ea typeface="宋体" panose="02010600030101010101" pitchFamily="2" charset="-122"/>
            </a:endParaRPr>
          </a:p>
          <a:p>
            <a:pPr lvl="1"/>
            <a:r>
              <a:rPr lang="en-US" altLang="zh-CN" b="1" kern="100" dirty="0">
                <a:latin typeface="Times New Roman" panose="02020603050405020304" pitchFamily="18" charset="0"/>
              </a:rPr>
              <a:t>1.</a:t>
            </a:r>
            <a:r>
              <a:rPr lang="zh-CN" altLang="en-US" b="1" kern="100" dirty="0">
                <a:latin typeface="Times New Roman" panose="02020603050405020304" pitchFamily="18" charset="0"/>
              </a:rPr>
              <a:t> 创建</a:t>
            </a:r>
            <a:r>
              <a:rPr lang="en-US" altLang="zh-CN" b="1" kern="100" dirty="0">
                <a:latin typeface="Times New Roman" panose="02020603050405020304" pitchFamily="18" charset="0"/>
              </a:rPr>
              <a:t>PDF/XPS</a:t>
            </a:r>
            <a:r>
              <a:rPr lang="zh-CN" altLang="en-US" b="1" kern="100" dirty="0">
                <a:latin typeface="Times New Roman" panose="02020603050405020304" pitchFamily="18" charset="0"/>
              </a:rPr>
              <a:t>文档</a:t>
            </a:r>
          </a:p>
          <a:p>
            <a:pPr lvl="1"/>
            <a:r>
              <a:rPr lang="en-US" altLang="zh-CN" b="1" kern="100" dirty="0">
                <a:latin typeface="Times New Roman" panose="02020603050405020304" pitchFamily="18" charset="0"/>
              </a:rPr>
              <a:t>2.</a:t>
            </a:r>
            <a:r>
              <a:rPr lang="zh-CN" altLang="en-US" b="1" kern="100" dirty="0">
                <a:latin typeface="Times New Roman" panose="02020603050405020304" pitchFamily="18" charset="0"/>
              </a:rPr>
              <a:t> 创建</a:t>
            </a:r>
            <a:r>
              <a:rPr lang="zh-CN" altLang="en-US" b="1" kern="100" dirty="0" smtClean="0">
                <a:latin typeface="Times New Roman" panose="02020603050405020304" pitchFamily="18" charset="0"/>
              </a:rPr>
              <a:t>视频</a:t>
            </a:r>
            <a:endParaRPr lang="en-US" altLang="zh-CN" b="1" kern="100" dirty="0" smtClean="0">
              <a:latin typeface="Times New Roman" panose="02020603050405020304" pitchFamily="18" charset="0"/>
            </a:endParaRPr>
          </a:p>
          <a:p>
            <a:pPr lvl="1"/>
            <a:r>
              <a:rPr lang="en-US" altLang="zh-CN" b="1" kern="100" dirty="0">
                <a:latin typeface="Times New Roman" panose="02020603050405020304" pitchFamily="18" charset="0"/>
              </a:rPr>
              <a:t>3.</a:t>
            </a:r>
            <a:r>
              <a:rPr lang="zh-CN" altLang="en-US" b="1" kern="100" dirty="0">
                <a:latin typeface="Times New Roman" panose="02020603050405020304" pitchFamily="18" charset="0"/>
              </a:rPr>
              <a:t> 将演示文稿打包成</a:t>
            </a:r>
            <a:r>
              <a:rPr lang="en-US" altLang="zh-CN" b="1" kern="100" dirty="0">
                <a:latin typeface="Times New Roman" panose="02020603050405020304" pitchFamily="18" charset="0"/>
              </a:rPr>
              <a:t>CD</a:t>
            </a:r>
          </a:p>
          <a:p>
            <a:pPr lvl="2"/>
            <a:r>
              <a:rPr lang="en-US" altLang="zh-CN" kern="100" dirty="0">
                <a:latin typeface="Times New Roman" panose="02020603050405020304" pitchFamily="18" charset="0"/>
                <a:cs typeface="Times New Roman" panose="02020603050405020304" pitchFamily="18" charset="0"/>
              </a:rPr>
              <a:t>PowerPoint</a:t>
            </a:r>
            <a:r>
              <a:rPr lang="zh-CN" altLang="en-US" kern="100" dirty="0">
                <a:latin typeface="Times New Roman" panose="02020603050405020304" pitchFamily="18" charset="0"/>
                <a:cs typeface="Times New Roman" panose="02020603050405020304" pitchFamily="18" charset="0"/>
              </a:rPr>
              <a:t> </a:t>
            </a:r>
            <a:r>
              <a:rPr lang="en-US" altLang="zh-CN" kern="100" dirty="0">
                <a:latin typeface="Times New Roman" panose="02020603050405020304" pitchFamily="18" charset="0"/>
                <a:cs typeface="Times New Roman" panose="02020603050405020304" pitchFamily="18" charset="0"/>
              </a:rPr>
              <a:t>2016</a:t>
            </a:r>
            <a:r>
              <a:rPr lang="zh-CN" altLang="en-US" kern="100" dirty="0">
                <a:latin typeface="Times New Roman" panose="02020603050405020304" pitchFamily="18" charset="0"/>
                <a:cs typeface="Times New Roman" panose="02020603050405020304" pitchFamily="18" charset="0"/>
              </a:rPr>
              <a:t>提供的“将演示文稿打包成</a:t>
            </a:r>
            <a:r>
              <a:rPr lang="en-US" altLang="zh-CN" kern="100" dirty="0">
                <a:latin typeface="Times New Roman" panose="02020603050405020304" pitchFamily="18" charset="0"/>
                <a:cs typeface="Times New Roman" panose="02020603050405020304" pitchFamily="18" charset="0"/>
              </a:rPr>
              <a:t>CD”</a:t>
            </a:r>
            <a:r>
              <a:rPr lang="zh-CN" altLang="en-US" kern="100" dirty="0">
                <a:latin typeface="Times New Roman" panose="02020603050405020304" pitchFamily="18" charset="0"/>
                <a:cs typeface="Times New Roman" panose="02020603050405020304" pitchFamily="18" charset="0"/>
              </a:rPr>
              <a:t>功能，是将演示文稿及与其关联的文件、字体等打包，这样，即使其他计算机中没有安装</a:t>
            </a:r>
            <a:r>
              <a:rPr lang="en-US" altLang="zh-CN" kern="100" dirty="0">
                <a:latin typeface="Times New Roman" panose="02020603050405020304" pitchFamily="18" charset="0"/>
                <a:cs typeface="Times New Roman" panose="02020603050405020304" pitchFamily="18" charset="0"/>
              </a:rPr>
              <a:t>PowerPoint</a:t>
            </a:r>
            <a:r>
              <a:rPr lang="zh-CN" altLang="en-US" kern="100" dirty="0">
                <a:latin typeface="Times New Roman" panose="02020603050405020304" pitchFamily="18" charset="0"/>
                <a:cs typeface="Times New Roman" panose="02020603050405020304" pitchFamily="18" charset="0"/>
              </a:rPr>
              <a:t>程序，也可以正常播放演示文稿。学会演示文稿的打包十分重要</a:t>
            </a:r>
            <a:r>
              <a:rPr lang="zh-CN" altLang="en-US" kern="100" dirty="0">
                <a:latin typeface="Times New Roman" panose="02020603050405020304" pitchFamily="18" charset="0"/>
                <a:cs typeface="Times New Roman" panose="02020603050405020304" pitchFamily="18" charset="0"/>
              </a:rPr>
              <a:t>。</a:t>
            </a:r>
            <a:endParaRPr lang="en-US" altLang="zh-CN" kern="100" dirty="0">
              <a:latin typeface="Times New Roman" panose="02020603050405020304" pitchFamily="18" charset="0"/>
              <a:cs typeface="Times New Roman" panose="02020603050405020304" pitchFamily="18" charset="0"/>
            </a:endParaRPr>
          </a:p>
          <a:p>
            <a:pPr marL="384048" lvl="2" indent="0">
              <a:buNone/>
            </a:pPr>
            <a:r>
              <a:rPr lang="en-US" altLang="zh-CN" b="1" kern="100" dirty="0">
                <a:latin typeface="Times New Roman" panose="02020603050405020304" pitchFamily="18" charset="0"/>
              </a:rPr>
              <a:t>4.</a:t>
            </a:r>
            <a:r>
              <a:rPr lang="zh-CN" altLang="en-US" b="1" kern="100" dirty="0">
                <a:latin typeface="Times New Roman" panose="02020603050405020304" pitchFamily="18" charset="0"/>
              </a:rPr>
              <a:t> 创建</a:t>
            </a:r>
            <a:r>
              <a:rPr lang="zh-CN" altLang="en-US" b="1" kern="100" dirty="0" smtClean="0">
                <a:latin typeface="Times New Roman" panose="02020603050405020304" pitchFamily="18" charset="0"/>
              </a:rPr>
              <a:t>讲义</a:t>
            </a:r>
            <a:endParaRPr lang="en-US" altLang="zh-CN" b="1" kern="100" dirty="0" smtClean="0">
              <a:latin typeface="Times New Roman" panose="02020603050405020304" pitchFamily="18" charset="0"/>
            </a:endParaRPr>
          </a:p>
          <a:p>
            <a:pPr marL="384048" lvl="2" indent="0">
              <a:buNone/>
            </a:pPr>
            <a:r>
              <a:rPr lang="en-US" altLang="zh-CN" b="1" kern="100" dirty="0">
                <a:latin typeface="Times New Roman" panose="02020603050405020304" pitchFamily="18" charset="0"/>
              </a:rPr>
              <a:t>5.</a:t>
            </a:r>
            <a:r>
              <a:rPr lang="zh-CN" altLang="en-US" b="1" kern="100" dirty="0">
                <a:latin typeface="Times New Roman" panose="02020603050405020304" pitchFamily="18" charset="0"/>
              </a:rPr>
              <a:t> 更改文件类型</a:t>
            </a:r>
          </a:p>
          <a:p>
            <a:pPr marL="384048" lvl="2" indent="0">
              <a:buNone/>
            </a:pPr>
            <a:endParaRPr lang="zh-CN" altLang="en-US" b="1" kern="100" dirty="0">
              <a:latin typeface="Times New Roman" panose="02020603050405020304" pitchFamily="18" charset="0"/>
            </a:endParaRPr>
          </a:p>
          <a:p>
            <a:pPr marL="384048" lvl="2" indent="0">
              <a:buNone/>
            </a:pPr>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ndParaRP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58799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5.1.2 </a:t>
            </a:r>
            <a:r>
              <a:rPr lang="zh-CN" altLang="en-US" b="0" i="0" u="none" strike="noStrike" kern="2400" baseline="0" smtClean="0">
                <a:latin typeface="Times New Roman" panose="02020603050405020304" pitchFamily="18" charset="0"/>
                <a:ea typeface="宋体" panose="02010600030101010101" pitchFamily="2" charset="-122"/>
              </a:rPr>
              <a:t> </a:t>
            </a:r>
            <a:r>
              <a:rPr lang="en-US" altLang="zh-CN" b="0" i="0" u="none" strike="noStrike" kern="2400" baseline="0" smtClean="0">
                <a:latin typeface="Times New Roman" panose="02020603050405020304" pitchFamily="18" charset="0"/>
                <a:ea typeface="宋体" panose="02010600030101010101" pitchFamily="2" charset="-122"/>
              </a:rPr>
              <a:t>PowerPoint 2016</a:t>
            </a:r>
            <a:r>
              <a:rPr lang="zh-CN" altLang="en-US" b="0" i="0" u="none" strike="noStrike" kern="2400" baseline="0" smtClean="0">
                <a:latin typeface="Times New Roman" panose="02020603050405020304" pitchFamily="18" charset="0"/>
                <a:ea typeface="宋体" panose="02010600030101010101" pitchFamily="2" charset="-122"/>
              </a:rPr>
              <a:t>的窗口界面</a:t>
            </a:r>
          </a:p>
        </p:txBody>
      </p:sp>
      <p:sp>
        <p:nvSpPr>
          <p:cNvPr id="3" name="文本占位符 2"/>
          <p:cNvSpPr>
            <a:spLocks noGrp="1"/>
          </p:cNvSpPr>
          <p:nvPr>
            <p:ph type="body" idx="1"/>
          </p:nvPr>
        </p:nvSpPr>
        <p:spPr/>
        <p:txBody>
          <a:bodyPr/>
          <a:lstStyle/>
          <a:p>
            <a:pPr marR="0" lvl="1" rtl="0"/>
            <a:r>
              <a:rPr lang="en-US" altLang="zh-CN" b="1" i="0" u="none" strike="noStrike" kern="100" baseline="0" dirty="0" smtClean="0">
                <a:latin typeface="Times New Roman" panose="02020603050405020304" pitchFamily="18" charset="0"/>
                <a:ea typeface="宋体" panose="02010600030101010101" pitchFamily="2" charset="-122"/>
              </a:rPr>
              <a:t>1. </a:t>
            </a:r>
            <a:r>
              <a:rPr lang="zh-CN" altLang="en-US" b="1" i="0" u="none" strike="noStrike" kern="100" baseline="0" dirty="0" smtClean="0">
                <a:latin typeface="Times New Roman" panose="02020603050405020304" pitchFamily="18" charset="0"/>
                <a:ea typeface="宋体" panose="02010600030101010101" pitchFamily="2" charset="-122"/>
              </a:rPr>
              <a:t>演示文稿的工作</a:t>
            </a:r>
            <a:r>
              <a:rPr lang="zh-CN" altLang="en-US" b="1" i="0" u="none" strike="noStrike" kern="100" baseline="0" dirty="0" smtClean="0">
                <a:latin typeface="Times New Roman" panose="02020603050405020304" pitchFamily="18" charset="0"/>
                <a:ea typeface="宋体" panose="02010600030101010101" pitchFamily="2" charset="-122"/>
              </a:rPr>
              <a:t>窗口</a:t>
            </a:r>
            <a:endParaRPr lang="en-US" altLang="zh-CN" b="1" i="0" u="none" strike="noStrike" kern="100" baseline="0" dirty="0" smtClean="0">
              <a:latin typeface="Times New Roman" panose="02020603050405020304" pitchFamily="18" charset="0"/>
              <a:ea typeface="宋体" panose="02010600030101010101" pitchFamily="2" charset="-122"/>
            </a:endParaRPr>
          </a:p>
          <a:p>
            <a:pPr lvl="2"/>
            <a:r>
              <a:rPr lang="zh-CN" altLang="en-US" b="1" kern="100" dirty="0">
                <a:latin typeface="Arial" panose="020B0604020202020204" pitchFamily="34" charset="0"/>
                <a:ea typeface="黑体" panose="02010609060101010101" pitchFamily="49" charset="-122"/>
              </a:rPr>
              <a:t>快速访问工具栏</a:t>
            </a:r>
          </a:p>
          <a:p>
            <a:pPr lvl="2"/>
            <a:r>
              <a:rPr lang="zh-CN" altLang="en-US" b="1" kern="100" dirty="0">
                <a:latin typeface="Arial" panose="020B0604020202020204" pitchFamily="34" charset="0"/>
                <a:ea typeface="黑体" panose="02010609060101010101" pitchFamily="49" charset="-122"/>
              </a:rPr>
              <a:t>功能区</a:t>
            </a:r>
          </a:p>
          <a:p>
            <a:pPr lvl="2"/>
            <a:r>
              <a:rPr lang="zh-CN" altLang="en-US" b="1" kern="100" dirty="0">
                <a:latin typeface="Arial" panose="020B0604020202020204" pitchFamily="34" charset="0"/>
                <a:ea typeface="黑体" panose="02010609060101010101" pitchFamily="49" charset="-122"/>
              </a:rPr>
              <a:t>工作区</a:t>
            </a:r>
          </a:p>
          <a:p>
            <a:pPr lvl="2"/>
            <a:r>
              <a:rPr lang="zh-CN" altLang="en-US" b="1" kern="100" dirty="0">
                <a:latin typeface="Arial" panose="020B0604020202020204" pitchFamily="34" charset="0"/>
                <a:ea typeface="黑体" panose="02010609060101010101" pitchFamily="49" charset="-122"/>
              </a:rPr>
              <a:t>状态栏</a:t>
            </a:r>
          </a:p>
          <a:p>
            <a:pPr lvl="2"/>
            <a:r>
              <a:rPr lang="zh-CN" altLang="en-US" b="1" kern="100" dirty="0">
                <a:latin typeface="Arial" panose="020B0604020202020204" pitchFamily="34" charset="0"/>
                <a:ea typeface="黑体" panose="02010609060101010101" pitchFamily="49" charset="-122"/>
              </a:rPr>
              <a:t>视图切换按钮</a:t>
            </a:r>
          </a:p>
          <a:p>
            <a:pPr lvl="2"/>
            <a:r>
              <a:rPr lang="zh-CN" altLang="en-US" b="1" kern="100" dirty="0">
                <a:latin typeface="Arial" panose="020B0604020202020204" pitchFamily="34" charset="0"/>
                <a:ea typeface="黑体" panose="02010609060101010101" pitchFamily="49" charset="-122"/>
              </a:rPr>
              <a:t>幻灯片显示比例工具</a:t>
            </a:r>
          </a:p>
          <a:p>
            <a:pPr lvl="1"/>
            <a:r>
              <a:rPr lang="en-US" altLang="zh-CN" b="1" kern="100" dirty="0">
                <a:latin typeface="Times New Roman" panose="02020603050405020304" pitchFamily="18" charset="0"/>
              </a:rPr>
              <a:t>2.</a:t>
            </a:r>
            <a:r>
              <a:rPr lang="zh-CN" altLang="en-US" b="1" kern="100" dirty="0">
                <a:latin typeface="Times New Roman" panose="02020603050405020304" pitchFamily="18" charset="0"/>
              </a:rPr>
              <a:t>“开始”选项</a:t>
            </a:r>
            <a:r>
              <a:rPr lang="zh-CN" altLang="en-US" b="1" kern="100" dirty="0" smtClean="0">
                <a:latin typeface="Times New Roman" panose="02020603050405020304" pitchFamily="18" charset="0"/>
              </a:rPr>
              <a:t>卡</a:t>
            </a:r>
            <a:endParaRPr lang="zh-CN" altLang="en-US" b="1" kern="100" dirty="0">
              <a:latin typeface="Times New Roman" panose="02020603050405020304" pitchFamily="18" charset="0"/>
            </a:endParaRPr>
          </a:p>
        </p:txBody>
      </p:sp>
    </p:spTree>
    <p:extLst>
      <p:ext uri="{BB962C8B-B14F-4D97-AF65-F5344CB8AC3E}">
        <p14:creationId xmlns:p14="http://schemas.microsoft.com/office/powerpoint/2010/main" val="2006465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5.1.3 </a:t>
            </a:r>
            <a:r>
              <a:rPr lang="zh-CN" altLang="en-US" b="0" i="0" u="none" strike="noStrike" kern="2400" baseline="0" smtClean="0">
                <a:latin typeface="Times New Roman" panose="02020603050405020304" pitchFamily="18" charset="0"/>
                <a:ea typeface="宋体" panose="02010600030101010101" pitchFamily="2" charset="-122"/>
              </a:rPr>
              <a:t> 新建和操作演示文稿</a:t>
            </a:r>
          </a:p>
        </p:txBody>
      </p:sp>
      <p:sp>
        <p:nvSpPr>
          <p:cNvPr id="3" name="文本占位符 2"/>
          <p:cNvSpPr>
            <a:spLocks noGrp="1"/>
          </p:cNvSpPr>
          <p:nvPr>
            <p:ph type="body" idx="1"/>
          </p:nvPr>
        </p:nvSpPr>
        <p:spPr/>
        <p:txBody>
          <a:bodyPr/>
          <a:lstStyle/>
          <a:p>
            <a:pPr marR="0" lvl="1" rtl="0"/>
            <a:r>
              <a:rPr lang="en-US" altLang="zh-CN" b="1" i="0" u="none" strike="noStrike" kern="100" baseline="0" dirty="0" smtClean="0">
                <a:latin typeface="Times New Roman" panose="02020603050405020304" pitchFamily="18" charset="0"/>
                <a:ea typeface="宋体" panose="02010600030101010101" pitchFamily="2" charset="-122"/>
              </a:rPr>
              <a:t>1.</a:t>
            </a:r>
            <a:r>
              <a:rPr lang="zh-CN" altLang="en-US" b="1" i="0" u="none" strike="noStrike" kern="100" baseline="0" dirty="0" smtClean="0">
                <a:latin typeface="Times New Roman" panose="02020603050405020304" pitchFamily="18" charset="0"/>
                <a:ea typeface="宋体" panose="02010600030101010101" pitchFamily="2" charset="-122"/>
              </a:rPr>
              <a:t> 新建演示文稿</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）新建空白演示文稿</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）利用模板快速创建演示文稿</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）把</a:t>
            </a:r>
            <a:r>
              <a:rPr lang="en-US" altLang="zh-CN" b="1" kern="100" dirty="0">
                <a:latin typeface="Arial" panose="020B0604020202020204" pitchFamily="34" charset="0"/>
                <a:ea typeface="黑体" panose="02010609060101010101" pitchFamily="49" charset="-122"/>
              </a:rPr>
              <a:t>Word</a:t>
            </a:r>
            <a:r>
              <a:rPr lang="zh-CN" altLang="en-US" b="1" kern="100" dirty="0">
                <a:latin typeface="Arial" panose="020B0604020202020204" pitchFamily="34" charset="0"/>
                <a:ea typeface="黑体" panose="02010609060101010101" pitchFamily="49" charset="-122"/>
              </a:rPr>
              <a:t>文档转换成演示文稿：</a:t>
            </a:r>
          </a:p>
          <a:p>
            <a:pPr lvl="0"/>
            <a:r>
              <a:rPr lang="en-US" altLang="zh-CN" sz="1800" b="1" kern="100" dirty="0" smtClean="0">
                <a:latin typeface="Times New Roman" panose="02020603050405020304" pitchFamily="18" charset="0"/>
                <a:ea typeface="宋体" panose="02010600030101010101" pitchFamily="2" charset="-122"/>
              </a:rPr>
              <a:t>    2</a:t>
            </a:r>
            <a:r>
              <a:rPr lang="en-US" altLang="zh-CN" sz="1800" b="1" kern="100" dirty="0">
                <a:latin typeface="Times New Roman" panose="02020603050405020304" pitchFamily="18" charset="0"/>
                <a:ea typeface="宋体" panose="02010600030101010101" pitchFamily="2" charset="-122"/>
              </a:rPr>
              <a:t>.</a:t>
            </a:r>
            <a:r>
              <a:rPr lang="zh-CN" altLang="en-US" sz="1800" b="1" kern="100" dirty="0">
                <a:latin typeface="Times New Roman" panose="02020603050405020304" pitchFamily="18" charset="0"/>
                <a:ea typeface="宋体" panose="02010600030101010101" pitchFamily="2" charset="-122"/>
              </a:rPr>
              <a:t> 演示文稿的保存</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）保存新建的演示文稿</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）保存已有的演示文稿：</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）另存演示文稿：</a:t>
            </a:r>
          </a:p>
          <a:p>
            <a:pPr lvl="0"/>
            <a:r>
              <a:rPr lang="en-US" altLang="zh-CN" sz="1800" b="1" kern="100" dirty="0" smtClean="0">
                <a:latin typeface="Times New Roman" panose="02020603050405020304" pitchFamily="18" charset="0"/>
                <a:ea typeface="宋体" panose="02010600030101010101" pitchFamily="2" charset="-122"/>
              </a:rPr>
              <a:t>   3</a:t>
            </a:r>
            <a:r>
              <a:rPr lang="en-US" altLang="zh-CN" sz="1800" b="1" kern="100" dirty="0">
                <a:latin typeface="Times New Roman" panose="02020603050405020304" pitchFamily="18" charset="0"/>
                <a:ea typeface="宋体" panose="02010600030101010101" pitchFamily="2" charset="-122"/>
              </a:rPr>
              <a:t>.</a:t>
            </a:r>
            <a:r>
              <a:rPr lang="zh-CN" altLang="en-US" sz="1800" b="1" kern="100" dirty="0">
                <a:latin typeface="Times New Roman" panose="02020603050405020304" pitchFamily="18" charset="0"/>
                <a:ea typeface="宋体" panose="02010600030101010101" pitchFamily="2" charset="-122"/>
              </a:rPr>
              <a:t> 保护演示</a:t>
            </a:r>
            <a:r>
              <a:rPr lang="zh-CN" altLang="en-US" sz="1800" b="1" kern="100" dirty="0" smtClean="0">
                <a:latin typeface="Times New Roman" panose="02020603050405020304" pitchFamily="18" charset="0"/>
                <a:ea typeface="宋体" panose="02010600030101010101" pitchFamily="2" charset="-122"/>
              </a:rPr>
              <a:t>文稿</a:t>
            </a:r>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83640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5.1.4 </a:t>
            </a:r>
            <a:r>
              <a:rPr lang="zh-CN" altLang="en-US" b="0" i="0" u="none" strike="noStrike" kern="2400" baseline="0" smtClean="0">
                <a:latin typeface="Times New Roman" panose="02020603050405020304" pitchFamily="18" charset="0"/>
                <a:ea typeface="宋体" panose="02010600030101010101" pitchFamily="2" charset="-122"/>
              </a:rPr>
              <a:t> </a:t>
            </a:r>
            <a:r>
              <a:rPr lang="en-US" altLang="zh-CN" b="0" i="0" u="none" strike="noStrike" kern="2400" baseline="0" smtClean="0">
                <a:latin typeface="Times New Roman" panose="02020603050405020304" pitchFamily="18" charset="0"/>
                <a:ea typeface="宋体" panose="02010600030101010101" pitchFamily="2" charset="-122"/>
              </a:rPr>
              <a:t>PowerPoint 2016</a:t>
            </a:r>
            <a:r>
              <a:rPr lang="zh-CN" altLang="en-US" b="0" i="0" u="none" strike="noStrike" kern="2400" baseline="0" smtClean="0">
                <a:latin typeface="Times New Roman" panose="02020603050405020304" pitchFamily="18" charset="0"/>
                <a:ea typeface="宋体" panose="02010600030101010101" pitchFamily="2" charset="-122"/>
              </a:rPr>
              <a:t>演示文稿视图</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 </a:t>
            </a:r>
            <a:r>
              <a:rPr lang="zh-CN" altLang="en-US" b="0" i="0" u="none" strike="noStrike" kern="2000" baseline="0" dirty="0" smtClean="0">
                <a:latin typeface="Times New Roman" panose="02020603050405020304" pitchFamily="18" charset="0"/>
                <a:ea typeface="宋体" panose="02010600030101010101" pitchFamily="2" charset="-122"/>
              </a:rPr>
              <a:t>普通视图与大纲</a:t>
            </a:r>
            <a:r>
              <a:rPr lang="zh-CN" altLang="en-US" b="0" i="0" u="none" strike="noStrike" kern="2000" baseline="0" dirty="0" smtClean="0">
                <a:latin typeface="Times New Roman" panose="02020603050405020304" pitchFamily="18" charset="0"/>
                <a:ea typeface="宋体" panose="02010600030101010101" pitchFamily="2" charset="-122"/>
              </a:rPr>
              <a:t>视图</a:t>
            </a:r>
            <a:endParaRPr lang="en-US" altLang="zh-CN" b="0" i="0" u="none" strike="noStrike" kern="2000" baseline="0" dirty="0" smtClean="0">
              <a:latin typeface="Times New Roman" panose="02020603050405020304" pitchFamily="18" charset="0"/>
              <a:ea typeface="宋体" panose="02010600030101010101" pitchFamily="2" charset="-122"/>
            </a:endParaRPr>
          </a:p>
          <a:p>
            <a:r>
              <a:rPr lang="en-US" altLang="zh-CN" kern="2000" dirty="0">
                <a:latin typeface="Times New Roman" panose="02020603050405020304" pitchFamily="18" charset="0"/>
              </a:rPr>
              <a:t>2.</a:t>
            </a:r>
            <a:r>
              <a:rPr lang="zh-CN" altLang="en-US" kern="2000" dirty="0">
                <a:latin typeface="Times New Roman" panose="02020603050405020304" pitchFamily="18" charset="0"/>
              </a:rPr>
              <a:t> 幻灯片浏览</a:t>
            </a:r>
            <a:r>
              <a:rPr lang="zh-CN" altLang="en-US" kern="2000" dirty="0" smtClean="0">
                <a:latin typeface="Times New Roman" panose="02020603050405020304" pitchFamily="18" charset="0"/>
              </a:rPr>
              <a:t>视图</a:t>
            </a:r>
            <a:endParaRPr lang="en-US" altLang="zh-CN" kern="2000" dirty="0" smtClean="0">
              <a:latin typeface="Times New Roman" panose="02020603050405020304" pitchFamily="18" charset="0"/>
            </a:endParaRPr>
          </a:p>
          <a:p>
            <a:r>
              <a:rPr lang="en-US" altLang="zh-CN" kern="2000" dirty="0">
                <a:latin typeface="Times New Roman" panose="02020603050405020304" pitchFamily="18" charset="0"/>
              </a:rPr>
              <a:t>3. </a:t>
            </a:r>
            <a:r>
              <a:rPr lang="zh-CN" altLang="en-US" kern="2000" dirty="0">
                <a:latin typeface="Times New Roman" panose="02020603050405020304" pitchFamily="18" charset="0"/>
              </a:rPr>
              <a:t>备注页</a:t>
            </a:r>
            <a:r>
              <a:rPr lang="zh-CN" altLang="en-US" kern="2000" dirty="0" smtClean="0">
                <a:latin typeface="Times New Roman" panose="02020603050405020304" pitchFamily="18" charset="0"/>
              </a:rPr>
              <a:t>视图</a:t>
            </a:r>
            <a:endParaRPr lang="en-US" altLang="zh-CN" kern="2000" dirty="0" smtClean="0">
              <a:latin typeface="Times New Roman" panose="02020603050405020304" pitchFamily="18" charset="0"/>
            </a:endParaRPr>
          </a:p>
          <a:p>
            <a:r>
              <a:rPr lang="en-US" altLang="zh-CN" kern="2000" dirty="0">
                <a:latin typeface="Times New Roman" panose="02020603050405020304" pitchFamily="18" charset="0"/>
              </a:rPr>
              <a:t>4.</a:t>
            </a:r>
            <a:r>
              <a:rPr lang="zh-CN" altLang="en-US" kern="2000" dirty="0">
                <a:latin typeface="Times New Roman" panose="02020603050405020304" pitchFamily="18" charset="0"/>
              </a:rPr>
              <a:t> 阅读</a:t>
            </a:r>
            <a:r>
              <a:rPr lang="zh-CN" altLang="en-US" kern="2000" dirty="0" smtClean="0">
                <a:latin typeface="Times New Roman" panose="02020603050405020304" pitchFamily="18" charset="0"/>
              </a:rPr>
              <a:t>视图</a:t>
            </a:r>
            <a:endParaRPr lang="en-US" altLang="zh-CN" kern="2000" dirty="0" smtClean="0">
              <a:latin typeface="Times New Roman" panose="02020603050405020304" pitchFamily="18" charset="0"/>
            </a:endParaRPr>
          </a:p>
          <a:p>
            <a:r>
              <a:rPr lang="en-US" altLang="zh-CN" kern="2000" dirty="0">
                <a:latin typeface="Times New Roman" panose="02020603050405020304" pitchFamily="18" charset="0"/>
              </a:rPr>
              <a:t>5.</a:t>
            </a:r>
            <a:r>
              <a:rPr lang="zh-CN" altLang="en-US" kern="2000" dirty="0">
                <a:latin typeface="Times New Roman" panose="02020603050405020304" pitchFamily="18" charset="0"/>
              </a:rPr>
              <a:t> 幻灯片放映视图</a:t>
            </a:r>
          </a:p>
          <a:p>
            <a:pPr marL="0" indent="0">
              <a:buNone/>
            </a:pPr>
            <a:endParaRPr lang="zh-CN" altLang="en-US" kern="2000" dirty="0">
              <a:latin typeface="Times New Roman" panose="02020603050405020304" pitchFamily="18" charset="0"/>
            </a:endParaRPr>
          </a:p>
          <a:p>
            <a:endParaRPr lang="zh-CN" altLang="en-US" kern="2000" dirty="0">
              <a:latin typeface="Times New Roman" panose="02020603050405020304" pitchFamily="18" charset="0"/>
            </a:endParaRPr>
          </a:p>
          <a:p>
            <a:endParaRPr lang="zh-CN" altLang="en-US" kern="2000" dirty="0">
              <a:latin typeface="Times New Roman" panose="02020603050405020304" pitchFamily="18" charset="0"/>
            </a:endParaRPr>
          </a:p>
          <a:p>
            <a:pPr marR="0" lvl="0" rtl="0"/>
            <a:endParaRPr lang="zh-CN" altLang="en-US" b="0" i="0" u="none" strike="noStrike" kern="20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483439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smtClean="0">
                <a:latin typeface="Times New Roman" panose="02020603050405020304" pitchFamily="18" charset="0"/>
                <a:ea typeface="宋体" panose="02010600030101010101" pitchFamily="2" charset="-122"/>
              </a:rPr>
              <a:t>5.2</a:t>
            </a:r>
            <a:r>
              <a:rPr lang="zh-CN" altLang="en-US" b="0" i="0" u="none" strike="noStrike" kern="2400" baseline="0" smtClean="0">
                <a:latin typeface="Times New Roman" panose="02020603050405020304" pitchFamily="18" charset="0"/>
                <a:ea typeface="宋体" panose="02010600030101010101" pitchFamily="2" charset="-122"/>
              </a:rPr>
              <a:t>  幻灯片设计</a:t>
            </a:r>
          </a:p>
        </p:txBody>
      </p:sp>
      <p:sp>
        <p:nvSpPr>
          <p:cNvPr id="3" name="文本占位符 2"/>
          <p:cNvSpPr>
            <a:spLocks noGrp="1"/>
          </p:cNvSpPr>
          <p:nvPr>
            <p:ph type="body" idx="1"/>
          </p:nvPr>
        </p:nvSpPr>
        <p:spPr/>
        <p:txBody>
          <a:bodyPr/>
          <a:lstStyle/>
          <a:p>
            <a:pPr marR="0" lvl="0" rtl="0"/>
            <a:r>
              <a:rPr lang="en-US" altLang="zh-CN" b="0" i="0" u="none" strike="noStrike" kern="2000" baseline="0" smtClean="0">
                <a:latin typeface="Times New Roman" panose="02020603050405020304" pitchFamily="18" charset="0"/>
                <a:ea typeface="宋体" panose="02010600030101010101" pitchFamily="2" charset="-122"/>
              </a:rPr>
              <a:t>5.2.1 </a:t>
            </a:r>
            <a:r>
              <a:rPr lang="zh-CN" altLang="en-US" b="0" i="0" u="none" strike="noStrike" kern="2000" baseline="0" smtClean="0">
                <a:latin typeface="Times New Roman" panose="02020603050405020304" pitchFamily="18" charset="0"/>
                <a:ea typeface="宋体" panose="02010600030101010101" pitchFamily="2" charset="-122"/>
              </a:rPr>
              <a:t> 演示文稿制作的一般流程</a:t>
            </a:r>
          </a:p>
          <a:p>
            <a:pPr marR="0" lvl="1" rtl="0"/>
            <a:r>
              <a:rPr lang="en-US" altLang="zh-CN" b="1" i="0" u="none" strike="noStrike" kern="100" baseline="0" smtClean="0">
                <a:latin typeface="Times New Roman" panose="02020603050405020304" pitchFamily="18" charset="0"/>
                <a:ea typeface="宋体" panose="02010600030101010101" pitchFamily="2" charset="-122"/>
              </a:rPr>
              <a:t>1.</a:t>
            </a:r>
            <a:r>
              <a:rPr lang="zh-CN" altLang="en-US" b="1" i="0" u="none" strike="noStrike" kern="100" baseline="0" smtClean="0">
                <a:latin typeface="Times New Roman" panose="02020603050405020304" pitchFamily="18" charset="0"/>
                <a:ea typeface="宋体" panose="02010600030101010101" pitchFamily="2" charset="-122"/>
              </a:rPr>
              <a:t> 确定演示文稿的总体目标和要搞清楚的几个问题</a:t>
            </a:r>
          </a:p>
          <a:p>
            <a:pPr marR="0" lvl="1" rtl="0"/>
            <a:r>
              <a:rPr lang="en-US" altLang="zh-CN" b="1" i="0" u="none" strike="noStrike" kern="100" baseline="0" smtClean="0">
                <a:latin typeface="Times New Roman" panose="02020603050405020304" pitchFamily="18" charset="0"/>
                <a:ea typeface="宋体" panose="02010600030101010101" pitchFamily="2" charset="-122"/>
              </a:rPr>
              <a:t>2.</a:t>
            </a:r>
            <a:r>
              <a:rPr lang="zh-CN" altLang="en-US" b="1" i="0" u="none" strike="noStrike" kern="100" baseline="0" smtClean="0">
                <a:latin typeface="Times New Roman" panose="02020603050405020304" pitchFamily="18" charset="0"/>
                <a:ea typeface="宋体" panose="02010600030101010101" pitchFamily="2" charset="-122"/>
              </a:rPr>
              <a:t> 构思逻辑</a:t>
            </a:r>
          </a:p>
          <a:p>
            <a:pPr marR="0" lvl="1" rtl="0"/>
            <a:r>
              <a:rPr lang="en-US" altLang="zh-CN" b="1" i="0" u="none" strike="noStrike" kern="100" baseline="0" smtClean="0">
                <a:latin typeface="Times New Roman" panose="02020603050405020304" pitchFamily="18" charset="0"/>
                <a:ea typeface="宋体" panose="02010600030101010101" pitchFamily="2" charset="-122"/>
              </a:rPr>
              <a:t>3.</a:t>
            </a:r>
            <a:r>
              <a:rPr lang="zh-CN" altLang="en-US" b="1" i="0" u="none" strike="noStrike" kern="100" baseline="0" smtClean="0">
                <a:latin typeface="Times New Roman" panose="02020603050405020304" pitchFamily="18" charset="0"/>
                <a:ea typeface="宋体" panose="02010600030101010101" pitchFamily="2" charset="-122"/>
              </a:rPr>
              <a:t> 组织素材</a:t>
            </a:r>
          </a:p>
          <a:p>
            <a:pPr marR="0" lvl="1" rtl="0"/>
            <a:r>
              <a:rPr lang="en-US" altLang="zh-CN" b="1" i="0" u="none" strike="noStrike" kern="100" baseline="0" smtClean="0">
                <a:latin typeface="Times New Roman" panose="02020603050405020304" pitchFamily="18" charset="0"/>
                <a:ea typeface="宋体" panose="02010600030101010101" pitchFamily="2" charset="-122"/>
              </a:rPr>
              <a:t>4.</a:t>
            </a:r>
            <a:r>
              <a:rPr lang="zh-CN" altLang="en-US" b="1" i="0" u="none" strike="noStrike" kern="100" baseline="0" smtClean="0">
                <a:latin typeface="Times New Roman" panose="02020603050405020304" pitchFamily="18" charset="0"/>
                <a:ea typeface="宋体" panose="02010600030101010101" pitchFamily="2" charset="-122"/>
              </a:rPr>
              <a:t> 系统排版</a:t>
            </a:r>
          </a:p>
          <a:p>
            <a:pPr marR="0" lvl="1" rtl="0"/>
            <a:r>
              <a:rPr lang="en-US" altLang="zh-CN" b="1" i="0" u="none" strike="noStrike" kern="100" baseline="0" smtClean="0">
                <a:latin typeface="Times New Roman" panose="02020603050405020304" pitchFamily="18" charset="0"/>
                <a:ea typeface="宋体" panose="02010600030101010101" pitchFamily="2" charset="-122"/>
              </a:rPr>
              <a:t>5.</a:t>
            </a:r>
            <a:r>
              <a:rPr lang="zh-CN" altLang="en-US" b="1" i="0" u="none" strike="noStrike" kern="100" baseline="0" smtClean="0">
                <a:latin typeface="Times New Roman" panose="02020603050405020304" pitchFamily="18" charset="0"/>
                <a:ea typeface="宋体" panose="02010600030101010101" pitchFamily="2" charset="-122"/>
              </a:rPr>
              <a:t> 持续优化</a:t>
            </a:r>
          </a:p>
        </p:txBody>
      </p:sp>
    </p:spTree>
    <p:extLst>
      <p:ext uri="{BB962C8B-B14F-4D97-AF65-F5344CB8AC3E}">
        <p14:creationId xmlns:p14="http://schemas.microsoft.com/office/powerpoint/2010/main" val="406407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dirty="0" smtClean="0">
                <a:latin typeface="Times New Roman" panose="02020603050405020304" pitchFamily="18" charset="0"/>
                <a:ea typeface="宋体" panose="02010600030101010101" pitchFamily="2" charset="-122"/>
              </a:rPr>
              <a:t>5.2.2 </a:t>
            </a:r>
            <a:r>
              <a:rPr lang="zh-CN" altLang="en-US" b="0" i="0" u="none" strike="noStrike" kern="2400" baseline="0" dirty="0" smtClean="0">
                <a:latin typeface="Times New Roman" panose="02020603050405020304" pitchFamily="18" charset="0"/>
                <a:ea typeface="宋体" panose="02010600030101010101" pitchFamily="2" charset="-122"/>
              </a:rPr>
              <a:t> 新建和组织幻灯片</a:t>
            </a:r>
          </a:p>
        </p:txBody>
      </p:sp>
      <p:sp>
        <p:nvSpPr>
          <p:cNvPr id="3" name="文本占位符 2"/>
          <p:cNvSpPr>
            <a:spLocks noGrp="1"/>
          </p:cNvSpPr>
          <p:nvPr>
            <p:ph type="body" idx="1"/>
          </p:nvPr>
        </p:nvSpPr>
        <p:spPr/>
        <p:txBody>
          <a:bodyPr>
            <a:normAutofit lnSpcReduction="10000"/>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添加新幻灯片</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）从“开始”选项卡插入</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）从“幻灯片</a:t>
            </a:r>
            <a:r>
              <a:rPr lang="en-US" altLang="zh-CN" b="1" kern="100" dirty="0">
                <a:latin typeface="Arial" panose="020B0604020202020204" pitchFamily="34" charset="0"/>
                <a:ea typeface="黑体" panose="02010609060101010101" pitchFamily="49" charset="-122"/>
              </a:rPr>
              <a:t>/</a:t>
            </a:r>
            <a:r>
              <a:rPr lang="zh-CN" altLang="en-US" b="1" kern="100" dirty="0">
                <a:latin typeface="Arial" panose="020B0604020202020204" pitchFamily="34" charset="0"/>
                <a:ea typeface="黑体" panose="02010609060101010101" pitchFamily="49" charset="-122"/>
              </a:rPr>
              <a:t>大纲”窗格插入</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0"/>
            <a:r>
              <a:rPr lang="en-US" altLang="zh-CN" kern="2000" dirty="0">
                <a:latin typeface="Times New Roman" panose="02020603050405020304" pitchFamily="18" charset="0"/>
              </a:rPr>
              <a:t>2.</a:t>
            </a:r>
            <a:r>
              <a:rPr lang="zh-CN" altLang="en-US" kern="2000" dirty="0">
                <a:latin typeface="Times New Roman" panose="02020603050405020304" pitchFamily="18" charset="0"/>
              </a:rPr>
              <a:t> 浏览幻灯片</a:t>
            </a:r>
          </a:p>
          <a:p>
            <a:pPr lvl="0"/>
            <a:r>
              <a:rPr lang="en-US" altLang="zh-CN" kern="2000" dirty="0">
                <a:latin typeface="Times New Roman" panose="02020603050405020304" pitchFamily="18" charset="0"/>
              </a:rPr>
              <a:t>3.</a:t>
            </a:r>
            <a:r>
              <a:rPr lang="zh-CN" altLang="en-US" kern="2000" dirty="0">
                <a:latin typeface="Times New Roman" panose="02020603050405020304" pitchFamily="18" charset="0"/>
              </a:rPr>
              <a:t> 选择幻灯片</a:t>
            </a:r>
          </a:p>
          <a:p>
            <a:pPr lvl="0"/>
            <a:r>
              <a:rPr lang="en-US" altLang="zh-CN" kern="2000" dirty="0">
                <a:latin typeface="Times New Roman" panose="02020603050405020304" pitchFamily="18" charset="0"/>
              </a:rPr>
              <a:t>4.</a:t>
            </a:r>
            <a:r>
              <a:rPr lang="zh-CN" altLang="en-US" kern="2000" dirty="0">
                <a:latin typeface="Times New Roman" panose="02020603050405020304" pitchFamily="18" charset="0"/>
              </a:rPr>
              <a:t> 删除幻灯片</a:t>
            </a:r>
          </a:p>
          <a:p>
            <a:pPr lvl="0"/>
            <a:r>
              <a:rPr lang="en-US" altLang="zh-CN" kern="2000" dirty="0">
                <a:latin typeface="Times New Roman" panose="02020603050405020304" pitchFamily="18" charset="0"/>
              </a:rPr>
              <a:t>5.</a:t>
            </a:r>
            <a:r>
              <a:rPr lang="zh-CN" altLang="en-US" kern="2000" dirty="0">
                <a:latin typeface="Times New Roman" panose="02020603050405020304" pitchFamily="18" charset="0"/>
              </a:rPr>
              <a:t> 移动或复制幻灯片</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1</a:t>
            </a:r>
            <a:r>
              <a:rPr lang="zh-CN" altLang="en-US" b="1" kern="100" dirty="0">
                <a:latin typeface="Arial" panose="020B0604020202020204" pitchFamily="34" charset="0"/>
                <a:ea typeface="黑体" panose="02010609060101010101" pitchFamily="49" charset="-122"/>
              </a:rPr>
              <a:t>）通过鼠标移动幻灯片：</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）通过快捷菜单复制幻灯片</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）通过“开始”选项卡移动或复制幻灯片</a:t>
            </a:r>
            <a:r>
              <a:rPr lang="zh-CN" altLang="en-US" b="1" kern="100" dirty="0" smtClean="0">
                <a:latin typeface="Arial" panose="020B0604020202020204" pitchFamily="34" charset="0"/>
                <a:ea typeface="黑体" panose="02010609060101010101" pitchFamily="49" charset="-122"/>
              </a:rPr>
              <a:t>：</a:t>
            </a:r>
            <a:endParaRPr lang="zh-CN" altLang="en-US" b="1" kern="100" dirty="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593303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400" dirty="0">
                <a:latin typeface="Times New Roman" panose="02020603050405020304" pitchFamily="18" charset="0"/>
              </a:rPr>
              <a:t>5.2.2 </a:t>
            </a:r>
            <a:r>
              <a:rPr lang="zh-CN" altLang="en-US" kern="2400" dirty="0">
                <a:latin typeface="Times New Roman" panose="02020603050405020304" pitchFamily="18" charset="0"/>
              </a:rPr>
              <a:t> 新建和组织幻灯片</a:t>
            </a:r>
            <a:endParaRPr lang="zh-CN" altLang="en-US" b="0" i="0" u="none" strike="noStrike" kern="100" baseline="0" dirty="0" smtClean="0">
              <a:latin typeface="Times New Roman" panose="02020603050405020304" pitchFamily="18" charset="0"/>
              <a:ea typeface="华文楷体" panose="02010600040101010101" pitchFamily="2" charset="-122"/>
            </a:endParaRP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6.</a:t>
            </a:r>
            <a:r>
              <a:rPr lang="zh-CN" altLang="en-US" b="0" i="0" u="none" strike="noStrike" kern="2000" baseline="0" dirty="0" smtClean="0">
                <a:latin typeface="Times New Roman" panose="02020603050405020304" pitchFamily="18" charset="0"/>
                <a:ea typeface="宋体" panose="02010600030101010101" pitchFamily="2" charset="-122"/>
              </a:rPr>
              <a:t> 重设幻灯片</a:t>
            </a:r>
          </a:p>
          <a:p>
            <a:pPr marR="0" lvl="0" rtl="0"/>
            <a:r>
              <a:rPr lang="en-US" altLang="zh-CN" b="0" i="0" u="none" strike="noStrike" kern="2000" baseline="0" dirty="0" smtClean="0">
                <a:latin typeface="Times New Roman" panose="02020603050405020304" pitchFamily="18" charset="0"/>
                <a:ea typeface="宋体" panose="02010600030101010101" pitchFamily="2" charset="-122"/>
              </a:rPr>
              <a:t>7.</a:t>
            </a:r>
            <a:r>
              <a:rPr lang="zh-CN" altLang="en-US" b="0" i="0" u="none" strike="noStrike" kern="2000" baseline="0" dirty="0" smtClean="0">
                <a:latin typeface="Times New Roman" panose="02020603050405020304" pitchFamily="18" charset="0"/>
                <a:ea typeface="宋体" panose="02010600030101010101" pitchFamily="2" charset="-122"/>
              </a:rPr>
              <a:t> 隐藏幻灯片</a:t>
            </a:r>
          </a:p>
          <a:p>
            <a:pPr marR="0" lvl="0" rtl="0"/>
            <a:r>
              <a:rPr lang="en-US" altLang="zh-CN" b="0" i="0" u="none" strike="noStrike" kern="2000" baseline="0" dirty="0" smtClean="0">
                <a:latin typeface="Times New Roman" panose="02020603050405020304" pitchFamily="18" charset="0"/>
                <a:ea typeface="宋体" panose="02010600030101010101" pitchFamily="2" charset="-122"/>
              </a:rPr>
              <a:t>8.</a:t>
            </a:r>
            <a:r>
              <a:rPr lang="zh-CN" altLang="en-US" b="0" i="0" u="none" strike="noStrike" kern="2000" baseline="0" dirty="0" smtClean="0">
                <a:latin typeface="Times New Roman" panose="02020603050405020304" pitchFamily="18" charset="0"/>
                <a:ea typeface="宋体" panose="02010600030101010101" pitchFamily="2" charset="-122"/>
              </a:rPr>
              <a:t> 设置幻灯片版式</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）新建幻灯片时设置：</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2</a:t>
            </a:r>
            <a:r>
              <a:rPr lang="zh-CN" altLang="en-US" b="1" i="0" u="none" strike="noStrike" kern="100" baseline="0" dirty="0" smtClean="0">
                <a:latin typeface="Arial" panose="020B0604020202020204" pitchFamily="34" charset="0"/>
                <a:ea typeface="黑体" panose="02010609060101010101" pitchFamily="49" charset="-122"/>
              </a:rPr>
              <a:t>）“版式”按钮设置</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）鼠标设置：</a:t>
            </a:r>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376445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u="none" strike="noStrike" kern="2400" baseline="0" dirty="0" smtClean="0">
                <a:latin typeface="Times New Roman" panose="02020603050405020304" pitchFamily="18" charset="0"/>
                <a:ea typeface="宋体" panose="02010600030101010101" pitchFamily="2" charset="-122"/>
              </a:rPr>
              <a:t>5.2.3  </a:t>
            </a:r>
            <a:r>
              <a:rPr lang="zh-CN" altLang="en-US" b="0" i="0" u="none" strike="noStrike" kern="2400" baseline="0" dirty="0" smtClean="0">
                <a:latin typeface="Times New Roman" panose="02020603050405020304" pitchFamily="18" charset="0"/>
                <a:ea typeface="宋体" panose="02010600030101010101" pitchFamily="2" charset="-122"/>
              </a:rPr>
              <a:t>编辑幻灯片</a:t>
            </a:r>
          </a:p>
        </p:txBody>
      </p:sp>
      <p:sp>
        <p:nvSpPr>
          <p:cNvPr id="3" name="文本占位符 2"/>
          <p:cNvSpPr>
            <a:spLocks noGrp="1"/>
          </p:cNvSpPr>
          <p:nvPr>
            <p:ph type="body" idx="1"/>
          </p:nvPr>
        </p:nvSpPr>
        <p:spPr/>
        <p:txBody>
          <a:bodyPr/>
          <a:lstStyle/>
          <a:p>
            <a:pPr marR="0" lvl="0" rtl="0"/>
            <a:r>
              <a:rPr lang="en-US" altLang="zh-CN" b="0" i="0" u="none" strike="noStrike" kern="2000" baseline="0" dirty="0" smtClean="0">
                <a:latin typeface="Times New Roman" panose="02020603050405020304" pitchFamily="18" charset="0"/>
                <a:ea typeface="宋体" panose="02010600030101010101" pitchFamily="2" charset="-122"/>
              </a:rPr>
              <a:t>1.</a:t>
            </a:r>
            <a:r>
              <a:rPr lang="zh-CN" altLang="en-US" b="0" i="0" u="none" strike="noStrike" kern="2000" baseline="0" dirty="0" smtClean="0">
                <a:latin typeface="Times New Roman" panose="02020603050405020304" pitchFamily="18" charset="0"/>
                <a:ea typeface="宋体" panose="02010600030101010101" pitchFamily="2" charset="-122"/>
              </a:rPr>
              <a:t> 占位符</a:t>
            </a:r>
          </a:p>
          <a:p>
            <a:pPr marR="0" lvl="2" rtl="0"/>
            <a:r>
              <a:rPr lang="zh-CN" altLang="en-US" b="1" i="0" u="none" strike="noStrike" kern="100" baseline="0" dirty="0" smtClean="0">
                <a:latin typeface="Arial" panose="020B0604020202020204" pitchFamily="34" charset="0"/>
                <a:ea typeface="黑体" panose="02010609060101010101" pitchFamily="49" charset="-122"/>
              </a:rPr>
              <a:t>（</a:t>
            </a:r>
            <a:r>
              <a:rPr lang="en-US" altLang="zh-CN" b="1" i="0" u="none" strike="noStrike" kern="100" baseline="0" dirty="0" smtClean="0">
                <a:latin typeface="Arial" panose="020B0604020202020204" pitchFamily="34" charset="0"/>
                <a:ea typeface="黑体" panose="02010609060101010101" pitchFamily="49" charset="-122"/>
              </a:rPr>
              <a:t>1</a:t>
            </a:r>
            <a:r>
              <a:rPr lang="zh-CN" altLang="en-US" b="1" i="0" u="none" strike="noStrike" kern="100" baseline="0" dirty="0" smtClean="0">
                <a:latin typeface="Arial" panose="020B0604020202020204" pitchFamily="34" charset="0"/>
                <a:ea typeface="黑体" panose="02010609060101010101" pitchFamily="49" charset="-122"/>
              </a:rPr>
              <a:t>）选择占位符</a:t>
            </a:r>
            <a:r>
              <a:rPr lang="zh-CN" altLang="en-US" b="1" i="0" u="none" strike="noStrike" kern="100" baseline="0" dirty="0" smtClean="0">
                <a:latin typeface="Arial" panose="020B0604020202020204" pitchFamily="34" charset="0"/>
                <a:ea typeface="黑体" panose="02010609060101010101" pitchFamily="49" charset="-122"/>
              </a:rPr>
              <a:t>：</a:t>
            </a:r>
            <a:endParaRPr lang="en-US" altLang="zh-CN" b="1" i="0" u="none" strike="noStrike" kern="100" baseline="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2</a:t>
            </a:r>
            <a:r>
              <a:rPr lang="zh-CN" altLang="en-US" b="1" kern="100" dirty="0">
                <a:latin typeface="Arial" panose="020B0604020202020204" pitchFamily="34" charset="0"/>
                <a:ea typeface="黑体" panose="02010609060101010101" pitchFamily="49" charset="-122"/>
              </a:rPr>
              <a:t>）改变占位符大小：</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3</a:t>
            </a:r>
            <a:r>
              <a:rPr lang="zh-CN" altLang="en-US" b="1" kern="100" dirty="0">
                <a:latin typeface="Arial" panose="020B0604020202020204" pitchFamily="34" charset="0"/>
                <a:ea typeface="黑体" panose="02010609060101010101" pitchFamily="49" charset="-122"/>
              </a:rPr>
              <a:t>）复制或移动占位符：</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4</a:t>
            </a:r>
            <a:r>
              <a:rPr lang="zh-CN" altLang="en-US" b="1" kern="100" dirty="0">
                <a:latin typeface="Arial" panose="020B0604020202020204" pitchFamily="34" charset="0"/>
                <a:ea typeface="黑体" panose="02010609060101010101" pitchFamily="49" charset="-122"/>
              </a:rPr>
              <a:t>）删除占位符：</a:t>
            </a: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5</a:t>
            </a:r>
            <a:r>
              <a:rPr lang="zh-CN" altLang="en-US" b="1" kern="100" dirty="0">
                <a:latin typeface="Arial" panose="020B0604020202020204" pitchFamily="34" charset="0"/>
                <a:ea typeface="黑体" panose="02010609060101010101" pitchFamily="49" charset="-122"/>
              </a:rPr>
              <a:t>）旋转占位符</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6</a:t>
            </a:r>
            <a:r>
              <a:rPr lang="zh-CN" altLang="en-US" b="1" kern="100" dirty="0">
                <a:latin typeface="Arial" panose="020B0604020202020204" pitchFamily="34" charset="0"/>
                <a:ea typeface="黑体" panose="02010609060101010101" pitchFamily="49" charset="-122"/>
              </a:rPr>
              <a:t>）对齐占位符</a:t>
            </a:r>
            <a:r>
              <a:rPr lang="zh-CN" altLang="en-US" b="1" kern="100" dirty="0" smtClean="0">
                <a:latin typeface="Arial" panose="020B0604020202020204" pitchFamily="34" charset="0"/>
                <a:ea typeface="黑体" panose="02010609060101010101" pitchFamily="49" charset="-122"/>
              </a:rPr>
              <a:t>：</a:t>
            </a:r>
            <a:endParaRPr lang="en-US" altLang="zh-CN" b="1" kern="100" dirty="0" smtClean="0">
              <a:latin typeface="Arial" panose="020B0604020202020204" pitchFamily="34" charset="0"/>
              <a:ea typeface="黑体" panose="02010609060101010101" pitchFamily="49" charset="-122"/>
            </a:endParaRPr>
          </a:p>
          <a:p>
            <a:pPr lvl="2"/>
            <a:r>
              <a:rPr lang="zh-CN" altLang="en-US" b="1" kern="100" dirty="0">
                <a:latin typeface="Arial" panose="020B0604020202020204" pitchFamily="34" charset="0"/>
                <a:ea typeface="黑体" panose="02010609060101010101" pitchFamily="49" charset="-122"/>
              </a:rPr>
              <a:t>（</a:t>
            </a:r>
            <a:r>
              <a:rPr lang="en-US" altLang="zh-CN" b="1" kern="100" dirty="0">
                <a:latin typeface="Arial" panose="020B0604020202020204" pitchFamily="34" charset="0"/>
                <a:ea typeface="黑体" panose="02010609060101010101" pitchFamily="49" charset="-122"/>
              </a:rPr>
              <a:t>7</a:t>
            </a:r>
            <a:r>
              <a:rPr lang="zh-CN" altLang="en-US" b="1" kern="100" dirty="0">
                <a:latin typeface="Arial" panose="020B0604020202020204" pitchFamily="34" charset="0"/>
                <a:ea typeface="黑体" panose="02010609060101010101" pitchFamily="49" charset="-122"/>
              </a:rPr>
              <a:t>）设置占位符样式：</a:t>
            </a: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628701832"/>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24</TotalTime>
  <Words>1947</Words>
  <Application>Microsoft Office PowerPoint</Application>
  <PresentationFormat>宽屏</PresentationFormat>
  <Paragraphs>170</Paragraphs>
  <Slides>22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22</vt:i4>
      </vt:variant>
    </vt:vector>
  </HeadingPairs>
  <TitlesOfParts>
    <vt:vector size="30" baseType="lpstr">
      <vt:lpstr>黑体</vt:lpstr>
      <vt:lpstr>华文楷体</vt:lpstr>
      <vt:lpstr>宋体</vt:lpstr>
      <vt:lpstr>Arial</vt:lpstr>
      <vt:lpstr>Calibri</vt:lpstr>
      <vt:lpstr>Calibri Light</vt:lpstr>
      <vt:lpstr>Times New Roman</vt:lpstr>
      <vt:lpstr>回顾</vt:lpstr>
      <vt:lpstr>第5章  演示文稿软件PowerPint 2016</vt:lpstr>
      <vt:lpstr>5.1  PowerPoint 2016基础</vt:lpstr>
      <vt:lpstr>5.1.2  PowerPoint 2016的窗口界面</vt:lpstr>
      <vt:lpstr>5.1.3  新建和操作演示文稿</vt:lpstr>
      <vt:lpstr>5.1.4  PowerPoint 2016演示文稿视图</vt:lpstr>
      <vt:lpstr>5.2  幻灯片设计</vt:lpstr>
      <vt:lpstr>5.2.2  新建和组织幻灯片</vt:lpstr>
      <vt:lpstr>5.2.2  新建和组织幻灯片</vt:lpstr>
      <vt:lpstr>5.2.3  编辑幻灯片</vt:lpstr>
      <vt:lpstr>5.2.3  编辑幻灯片</vt:lpstr>
      <vt:lpstr>5.2.4  格式化幻灯片</vt:lpstr>
      <vt:lpstr>5.2.5  插入对象</vt:lpstr>
      <vt:lpstr>5.2.5  插入对象</vt:lpstr>
      <vt:lpstr>5.2.6 用“节”管理幻灯片</vt:lpstr>
      <vt:lpstr>5.3  幻灯片外观的修饰</vt:lpstr>
      <vt:lpstr>5.3.2  主题</vt:lpstr>
      <vt:lpstr>5.3.3  母版</vt:lpstr>
      <vt:lpstr>5.4  动画效果和动画设置</vt:lpstr>
      <vt:lpstr>5.4.2  设置幻灯片切换效果</vt:lpstr>
      <vt:lpstr>5.4.3  插入超链接和动作</vt:lpstr>
      <vt:lpstr>5.5  播放和打印演示文稿</vt:lpstr>
      <vt:lpstr>5.6  PowerPoint 2016 的辅助功能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第5章  演示文稿软件PowerPint 2016</dc:title>
  <dc:creator>eyi0213@sina.com</dc:creator>
  <cp:lastModifiedBy>eyi0213@sina.com</cp:lastModifiedBy>
  <cp:revision>3</cp:revision>
  <dcterms:created xsi:type="dcterms:W3CDTF">2020-09-05T09:06:05Z</dcterms:created>
  <dcterms:modified xsi:type="dcterms:W3CDTF">2020-09-05T09:30:40Z</dcterms:modified>
</cp:coreProperties>
</file>